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759" r:id="rId2"/>
    <p:sldMasterId id="2147483727" r:id="rId3"/>
    <p:sldMasterId id="2147483723" r:id="rId4"/>
    <p:sldMasterId id="2147483763" r:id="rId5"/>
  </p:sldMasterIdLst>
  <p:notesMasterIdLst>
    <p:notesMasterId r:id="rId17"/>
  </p:notesMasterIdLst>
  <p:handoutMasterIdLst>
    <p:handoutMasterId r:id="rId18"/>
  </p:handoutMasterIdLst>
  <p:sldIdLst>
    <p:sldId id="321" r:id="rId6"/>
    <p:sldId id="309" r:id="rId7"/>
    <p:sldId id="312" r:id="rId8"/>
    <p:sldId id="316" r:id="rId9"/>
    <p:sldId id="322" r:id="rId10"/>
    <p:sldId id="298" r:id="rId11"/>
    <p:sldId id="318" r:id="rId12"/>
    <p:sldId id="323" r:id="rId13"/>
    <p:sldId id="320" r:id="rId14"/>
    <p:sldId id="324" r:id="rId15"/>
    <p:sldId id="31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1D74F25-5E6D-4B44-84E0-55093674720C}">
          <p14:sldIdLst>
            <p14:sldId id="321"/>
            <p14:sldId id="309"/>
            <p14:sldId id="312"/>
            <p14:sldId id="316"/>
            <p14:sldId id="322"/>
            <p14:sldId id="298"/>
            <p14:sldId id="318"/>
            <p14:sldId id="323"/>
            <p14:sldId id="320"/>
            <p14:sldId id="324"/>
            <p14:sldId id="31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704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529" userDrawn="1">
          <p15:clr>
            <a:srgbClr val="A4A3A4"/>
          </p15:clr>
        </p15:guide>
        <p15:guide id="4" orient="horz" pos="1524" userDrawn="1">
          <p15:clr>
            <a:srgbClr val="A4A3A4"/>
          </p15:clr>
        </p15:guide>
        <p15:guide id="5" orient="horz" pos="224" userDrawn="1">
          <p15:clr>
            <a:srgbClr val="A4A3A4"/>
          </p15:clr>
        </p15:guide>
        <p15:guide id="6" pos="301" userDrawn="1">
          <p15:clr>
            <a:srgbClr val="A4A3A4"/>
          </p15:clr>
        </p15:guide>
        <p15:guide id="7" pos="3840" userDrawn="1">
          <p15:clr>
            <a:srgbClr val="A4A3A4"/>
          </p15:clr>
        </p15:guide>
        <p15:guide id="8" orient="horz" pos="1904" userDrawn="1">
          <p15:clr>
            <a:srgbClr val="A4A3A4"/>
          </p15:clr>
        </p15:guide>
        <p15:guide id="9" orient="horz" pos="700" userDrawn="1">
          <p15:clr>
            <a:srgbClr val="A4A3A4"/>
          </p15:clr>
        </p15:guide>
        <p15:guide id="10" orient="horz" pos="1528" userDrawn="1">
          <p15:clr>
            <a:srgbClr val="A4A3A4"/>
          </p15:clr>
        </p15:guide>
        <p15:guide id="11" orient="horz" pos="233" userDrawn="1">
          <p15:clr>
            <a:srgbClr val="A4A3A4"/>
          </p15:clr>
        </p15:guide>
        <p15:guide id="12" orient="horz" pos="1715" userDrawn="1">
          <p15:clr>
            <a:srgbClr val="A4A3A4"/>
          </p15:clr>
        </p15:guide>
        <p15:guide id="13" orient="horz" pos="203" userDrawn="1">
          <p15:clr>
            <a:srgbClr val="A4A3A4"/>
          </p15:clr>
        </p15:guide>
        <p15:guide id="14" pos="3644" userDrawn="1">
          <p15:clr>
            <a:srgbClr val="A4A3A4"/>
          </p15:clr>
        </p15:guide>
        <p15:guide id="15" pos="3773" userDrawn="1">
          <p15:clr>
            <a:srgbClr val="A4A3A4"/>
          </p15:clr>
        </p15:guide>
        <p15:guide id="16" pos="3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C6F39"/>
    <a:srgbClr val="FF00FF"/>
    <a:srgbClr val="0BD760"/>
    <a:srgbClr val="D336C4"/>
    <a:srgbClr val="004E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54" autoAdjust="0"/>
    <p:restoredTop sz="94422"/>
  </p:normalViewPr>
  <p:slideViewPr>
    <p:cSldViewPr snapToGrid="0" snapToObjects="1" showGuides="1">
      <p:cViewPr varScale="1">
        <p:scale>
          <a:sx n="129" d="100"/>
          <a:sy n="129" d="100"/>
        </p:scale>
        <p:origin x="888" y="200"/>
      </p:cViewPr>
      <p:guideLst>
        <p:guide orient="horz" pos="1704"/>
        <p:guide orient="horz" pos="2160"/>
        <p:guide orient="horz" pos="529"/>
        <p:guide orient="horz" pos="1524"/>
        <p:guide orient="horz" pos="224"/>
        <p:guide pos="301"/>
        <p:guide pos="3840"/>
        <p:guide orient="horz" pos="1904"/>
        <p:guide orient="horz" pos="700"/>
        <p:guide orient="horz" pos="1528"/>
        <p:guide orient="horz" pos="233"/>
        <p:guide orient="horz" pos="1715"/>
        <p:guide orient="horz" pos="203"/>
        <p:guide pos="3644"/>
        <p:guide pos="3773"/>
        <p:guide pos="3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1" d="100"/>
          <a:sy n="111" d="100"/>
        </p:scale>
        <p:origin x="2512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839E4-A057-084B-A8A0-04F0A2C3F0A6}" type="datetimeFigureOut">
              <a:rPr lang="en-US" smtClean="0"/>
              <a:t>8/10/21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34DCA7-D66F-E34C-A40D-53AA0680A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680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3A92B-D245-C74A-AD1C-A7E9D68C21D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3DE2B-9EF7-E44A-8A8D-81262F2C73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785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41897"/>
            <a:ext cx="10972800" cy="510825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609599" y="1231261"/>
            <a:ext cx="11092828" cy="4525963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  <a:lvl2pPr>
              <a:defRPr sz="20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2pPr>
            <a:lvl3pPr marL="1143000" indent="-228600">
              <a:buFont typeface="Wingdings" charset="2"/>
              <a:buChar char="§"/>
              <a:defRPr sz="18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3pPr>
            <a:lvl4pPr>
              <a:defRPr sz="16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82647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41897"/>
            <a:ext cx="10972800" cy="510825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31261"/>
            <a:ext cx="5384800" cy="4525963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  <a:lvl2pPr>
              <a:defRPr sz="20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2pPr>
            <a:lvl3pPr marL="1143000" indent="-228600">
              <a:buFont typeface="Wingdings" charset="2"/>
              <a:buChar char="§"/>
              <a:defRPr sz="18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3pPr>
            <a:lvl4pPr>
              <a:defRPr sz="16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31261"/>
            <a:ext cx="5384800" cy="4525963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  <a:lvl2pPr>
              <a:defRPr sz="20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2pPr>
            <a:lvl3pPr marL="1143000" indent="-228600">
              <a:buFont typeface="Wingdings" charset="2"/>
              <a:buChar char="§"/>
              <a:defRPr sz="18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3pPr>
            <a:lvl4pPr>
              <a:defRPr sz="16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531167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&amp;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/>
          <p:cNvSpPr>
            <a:spLocks noGrp="1"/>
          </p:cNvSpPr>
          <p:nvPr>
            <p:ph type="pic" idx="15"/>
          </p:nvPr>
        </p:nvSpPr>
        <p:spPr>
          <a:xfrm>
            <a:off x="4381704" y="1088126"/>
            <a:ext cx="7349104" cy="47437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41897"/>
            <a:ext cx="10972800" cy="510825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609600" y="1088126"/>
            <a:ext cx="3312888" cy="4743791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  <a:lvl2pPr>
              <a:defRPr sz="20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2pPr>
            <a:lvl3pPr marL="1143000" indent="-228600">
              <a:buFont typeface="Wingdings" charset="2"/>
              <a:buChar char="§"/>
              <a:defRPr sz="18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3pPr>
            <a:lvl4pPr>
              <a:defRPr sz="16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4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43946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679260" y="1031359"/>
            <a:ext cx="11051549" cy="4871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20809" y="141897"/>
            <a:ext cx="11110000" cy="487491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34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 hasCustomPrompt="1"/>
          </p:nvPr>
        </p:nvSpPr>
        <p:spPr>
          <a:xfrm>
            <a:off x="365720" y="2539500"/>
            <a:ext cx="7136320" cy="1470025"/>
          </a:xfrm>
          <a:prstGeom prst="rect">
            <a:avLst/>
          </a:prstGeom>
        </p:spPr>
        <p:txBody>
          <a:bodyPr anchor="ctr"/>
          <a:lstStyle>
            <a:lvl1pPr algn="l">
              <a:defRPr sz="3000" baseline="0">
                <a:solidFill>
                  <a:schemeClr val="bg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</a:lstStyle>
          <a:p>
            <a:r>
              <a:rPr lang="en-AU" dirty="0"/>
              <a:t>SECTION BREAK</a:t>
            </a:r>
            <a:br>
              <a:rPr lang="en-AU" dirty="0"/>
            </a:br>
            <a:r>
              <a:rPr lang="en-AU" dirty="0"/>
              <a:t>(30pt Oxygen)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74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616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41897"/>
            <a:ext cx="10972800" cy="510825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31261"/>
            <a:ext cx="5384800" cy="4525963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  <a:lvl2pPr>
              <a:defRPr sz="20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2pPr>
            <a:lvl3pPr marL="1143000" indent="-228600">
              <a:buFont typeface="Wingdings" charset="2"/>
              <a:buChar char="§"/>
              <a:defRPr sz="18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3pPr>
            <a:lvl4pPr>
              <a:defRPr sz="16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31261"/>
            <a:ext cx="5384800" cy="4525963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  <a:lvl2pPr>
              <a:defRPr sz="20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2pPr>
            <a:lvl3pPr marL="1143000" indent="-228600">
              <a:buFont typeface="Wingdings" charset="2"/>
              <a:buChar char="§"/>
              <a:defRPr sz="18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3pPr>
            <a:lvl4pPr>
              <a:defRPr sz="16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03890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&amp;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/>
          <p:cNvSpPr>
            <a:spLocks noGrp="1"/>
          </p:cNvSpPr>
          <p:nvPr>
            <p:ph type="pic" idx="15"/>
          </p:nvPr>
        </p:nvSpPr>
        <p:spPr>
          <a:xfrm>
            <a:off x="4381704" y="1088126"/>
            <a:ext cx="7349104" cy="47437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41897"/>
            <a:ext cx="10972800" cy="510825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609600" y="1088126"/>
            <a:ext cx="3312888" cy="4743791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  <a:lvl2pPr>
              <a:defRPr sz="20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2pPr>
            <a:lvl3pPr marL="1143000" indent="-228600">
              <a:buFont typeface="Wingdings" charset="2"/>
              <a:buChar char="§"/>
              <a:defRPr sz="18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3pPr>
            <a:lvl4pPr>
              <a:defRPr sz="16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4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951839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679260" y="1031359"/>
            <a:ext cx="11051549" cy="4871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20809" y="141897"/>
            <a:ext cx="11110000" cy="487491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89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365720" y="2130426"/>
            <a:ext cx="7136320" cy="1470025"/>
          </a:xfrm>
          <a:prstGeom prst="rect">
            <a:avLst/>
          </a:prstGeom>
        </p:spPr>
        <p:txBody>
          <a:bodyPr anchor="ctr"/>
          <a:lstStyle>
            <a:lvl1pPr algn="l">
              <a:defRPr sz="3000" baseline="0">
                <a:solidFill>
                  <a:schemeClr val="bg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</a:lstStyle>
          <a:p>
            <a:r>
              <a:rPr lang="en-AU" dirty="0"/>
              <a:t>TITLE PAGE (30pt Oxygen)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20" y="3613924"/>
            <a:ext cx="7136320" cy="63318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00">
                <a:solidFill>
                  <a:schemeClr val="bg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/>
              <a:t>SUB HEADLINE / PRESENTER (18pt Oxygen)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707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3409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365720" y="2130426"/>
            <a:ext cx="7136320" cy="1470025"/>
          </a:xfrm>
          <a:prstGeom prst="rect">
            <a:avLst/>
          </a:prstGeom>
        </p:spPr>
        <p:txBody>
          <a:bodyPr anchor="ctr"/>
          <a:lstStyle>
            <a:lvl1pPr algn="l">
              <a:defRPr sz="3000" baseline="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</a:lstStyle>
          <a:p>
            <a:r>
              <a:rPr lang="en-AU" dirty="0"/>
              <a:t>TITLE PAGE (30pt Oxygen)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20" y="3613924"/>
            <a:ext cx="7136320" cy="633181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00">
                <a:solidFill>
                  <a:schemeClr val="tx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/>
              <a:t>SUB HEADLINE / PRESENTER (18pt Oxygen)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6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41897"/>
            <a:ext cx="10972800" cy="510825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0739779" y="63847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34838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41897"/>
            <a:ext cx="10972800" cy="510825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bg1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609599" y="1231261"/>
            <a:ext cx="11092828" cy="4525963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charset="2"/>
              <a:buChar char="§"/>
              <a:defRPr sz="24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1pPr>
            <a:lvl2pPr>
              <a:defRPr sz="20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2pPr>
            <a:lvl3pPr marL="1143000" indent="-228600">
              <a:buFont typeface="Wingdings" charset="2"/>
              <a:buChar char="§"/>
              <a:defRPr sz="18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3pPr>
            <a:lvl4pPr>
              <a:defRPr sz="1600">
                <a:solidFill>
                  <a:srgbClr val="404040"/>
                </a:solid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546363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10722485" y="6213840"/>
            <a:ext cx="1320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2400" kern="1200">
                <a:solidFill>
                  <a:schemeClr val="tx1"/>
                </a:solidFill>
                <a:latin typeface="Arial Narrow"/>
                <a:ea typeface="+mn-ea"/>
                <a:cs typeface="Arial Narrow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4B116A7-1BBE-0246-8B18-68B8A757ECD8}" type="slidenum">
              <a:rPr lang="en-US" sz="14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‹#›</a:t>
            </a:fld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-205099"/>
            <a:ext cx="12192000" cy="109386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00" y="6120571"/>
            <a:ext cx="5368160" cy="45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95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676" r:id="rId2"/>
    <p:sldLayoutId id="2147483720" r:id="rId3"/>
    <p:sldLayoutId id="2147483681" r:id="rId4"/>
    <p:sldLayoutId id="2147483770" r:id="rId5"/>
    <p:sldLayoutId id="2147483771" r:id="rId6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00" y="486000"/>
            <a:ext cx="4408030" cy="12888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400" y="442800"/>
            <a:ext cx="7125492" cy="81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388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10722485" y="6213840"/>
            <a:ext cx="1320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2400" kern="1200">
                <a:solidFill>
                  <a:schemeClr val="tx1"/>
                </a:solidFill>
                <a:latin typeface="Arial Narrow"/>
                <a:ea typeface="+mn-ea"/>
                <a:cs typeface="Arial Narrow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4B116A7-1BBE-0246-8B18-68B8A757ECD8}" type="slidenum">
              <a:rPr lang="en-US" sz="14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‹#›</a:t>
            </a:fld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-205099"/>
            <a:ext cx="12192000" cy="109386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 sz="18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ECFC98-9966-EA44-982A-7395CB6A130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1587249" y="6213840"/>
            <a:ext cx="455543" cy="52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42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600" y="-28800"/>
            <a:ext cx="10390035" cy="119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89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200" y="-3078000"/>
            <a:ext cx="8851933" cy="10152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350" y="5611300"/>
            <a:ext cx="3593274" cy="809406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5085805" y="1375954"/>
            <a:ext cx="45052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A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FLEET.ORG.AU</a:t>
            </a:r>
          </a:p>
          <a:p>
            <a:r>
              <a:rPr lang="en-AU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CONTACT@FLEET.ORG.AU</a:t>
            </a:r>
          </a:p>
        </p:txBody>
      </p:sp>
    </p:spTree>
    <p:extLst>
      <p:ext uri="{BB962C8B-B14F-4D97-AF65-F5344CB8AC3E}">
        <p14:creationId xmlns:p14="http://schemas.microsoft.com/office/powerpoint/2010/main" val="1194770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Century Gothic" panose="020B0502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00" y="5860905"/>
            <a:ext cx="2425264" cy="72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28500" y="1392225"/>
            <a:ext cx="2066565" cy="72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45862" y="2285961"/>
            <a:ext cx="2101288" cy="72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08712" y="3179697"/>
            <a:ext cx="1426988" cy="72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77543" y="4073433"/>
            <a:ext cx="1964651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7323" y="4967169"/>
            <a:ext cx="2624211" cy="72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16127" y="5860905"/>
            <a:ext cx="2241818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720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149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1526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136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415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5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n-US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39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078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7495" y="2362515"/>
            <a:ext cx="5494159" cy="1470025"/>
          </a:xfrm>
          <a:prstGeom prst="rect">
            <a:avLst/>
          </a:prstGeo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Section Break</a:t>
            </a:r>
          </a:p>
        </p:txBody>
      </p:sp>
    </p:spTree>
    <p:extLst>
      <p:ext uri="{BB962C8B-B14F-4D97-AF65-F5344CB8AC3E}">
        <p14:creationId xmlns:p14="http://schemas.microsoft.com/office/powerpoint/2010/main" val="148475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132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5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53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>
              <a:solidFill>
                <a:srgbClr val="40404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022136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 slide_1">
  <a:themeElements>
    <a:clrScheme name="Monash University">
      <a:dk1>
        <a:srgbClr val="000000"/>
      </a:dk1>
      <a:lt1>
        <a:srgbClr val="FFFFFF"/>
      </a:lt1>
      <a:dk2>
        <a:srgbClr val="006DAE"/>
      </a:dk2>
      <a:lt2>
        <a:srgbClr val="CCCCCC"/>
      </a:lt2>
      <a:accent1>
        <a:srgbClr val="FF002B"/>
      </a:accent1>
      <a:accent2>
        <a:srgbClr val="FC622E"/>
      </a:accent2>
      <a:accent3>
        <a:srgbClr val="829356"/>
      </a:accent3>
      <a:accent4>
        <a:srgbClr val="00AC3E"/>
      </a:accent4>
      <a:accent5>
        <a:srgbClr val="009FDA"/>
      </a:accent5>
      <a:accent6>
        <a:srgbClr val="8177E7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itle slide_1">
  <a:themeElements>
    <a:clrScheme name="Monash Black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Standard slide_2">
  <a:themeElements>
    <a:clrScheme name="Monash University">
      <a:dk1>
        <a:srgbClr val="000000"/>
      </a:dk1>
      <a:lt1>
        <a:srgbClr val="FFFFFF"/>
      </a:lt1>
      <a:dk2>
        <a:srgbClr val="006DAE"/>
      </a:dk2>
      <a:lt2>
        <a:srgbClr val="CCCCCC"/>
      </a:lt2>
      <a:accent1>
        <a:srgbClr val="FF002B"/>
      </a:accent1>
      <a:accent2>
        <a:srgbClr val="FC622E"/>
      </a:accent2>
      <a:accent3>
        <a:srgbClr val="829356"/>
      </a:accent3>
      <a:accent4>
        <a:srgbClr val="00AC3E"/>
      </a:accent4>
      <a:accent5>
        <a:srgbClr val="009FDA"/>
      </a:accent5>
      <a:accent6>
        <a:srgbClr val="8177E7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Section break">
  <a:themeElements>
    <a:clrScheme name="Monash Colour Palette">
      <a:dk1>
        <a:sysClr val="windowText" lastClr="000000"/>
      </a:dk1>
      <a:lt1>
        <a:sysClr val="window" lastClr="FFFFFF"/>
      </a:lt1>
      <a:dk2>
        <a:srgbClr val="006DAE"/>
      </a:dk2>
      <a:lt2>
        <a:srgbClr val="939597"/>
      </a:lt2>
      <a:accent1>
        <a:srgbClr val="E3E5E5"/>
      </a:accent1>
      <a:accent2>
        <a:srgbClr val="ECECEC"/>
      </a:accent2>
      <a:accent3>
        <a:srgbClr val="FF002B"/>
      </a:accent3>
      <a:accent4>
        <a:srgbClr val="00AC3E"/>
      </a:accent4>
      <a:accent5>
        <a:srgbClr val="009FDA"/>
      </a:accent5>
      <a:accent6>
        <a:srgbClr val="8177E7"/>
      </a:accent6>
      <a:hlink>
        <a:srgbClr val="EE64A4"/>
      </a:hlink>
      <a:folHlink>
        <a:srgbClr val="FC622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End Slide_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1530</TotalTime>
  <Words>2</Words>
  <Application>Microsoft Macintosh PowerPoint</Application>
  <PresentationFormat>Widescreen</PresentationFormat>
  <Paragraphs>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Arial Narrow</vt:lpstr>
      <vt:lpstr>Calibri</vt:lpstr>
      <vt:lpstr>Century Gothic</vt:lpstr>
      <vt:lpstr>Wingdings</vt:lpstr>
      <vt:lpstr>Standard slide_1</vt:lpstr>
      <vt:lpstr>Title slide_1</vt:lpstr>
      <vt:lpstr>Standard slide_2</vt:lpstr>
      <vt:lpstr>Section break</vt:lpstr>
      <vt:lpstr>End Slide_2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Section Break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ARC Centre of Excellence in Future Low-Energy Electronics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FLEET Powerpoint Template</dc:title>
  <dc:subject/>
  <dc:creator>Tich-Lam Nguyen</dc:creator>
  <cp:keywords/>
  <dc:description/>
  <cp:lastModifiedBy>Tich-Lam Nguyen</cp:lastModifiedBy>
  <cp:revision>126</cp:revision>
  <cp:lastPrinted>2016-03-02T22:29:47Z</cp:lastPrinted>
  <dcterms:created xsi:type="dcterms:W3CDTF">2015-12-11T00:28:24Z</dcterms:created>
  <dcterms:modified xsi:type="dcterms:W3CDTF">2021-08-10T09:07:26Z</dcterms:modified>
  <cp:category/>
</cp:coreProperties>
</file>