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59" r:id="rId2"/>
    <p:sldMasterId id="2147483748" r:id="rId3"/>
    <p:sldMasterId id="2147483727" r:id="rId4"/>
    <p:sldMasterId id="2147483723" r:id="rId5"/>
    <p:sldMasterId id="2147483768" r:id="rId6"/>
    <p:sldMasterId id="2147483763" r:id="rId7"/>
  </p:sldMasterIdLst>
  <p:notesMasterIdLst>
    <p:notesMasterId r:id="rId19"/>
  </p:notesMasterIdLst>
  <p:handoutMasterIdLst>
    <p:handoutMasterId r:id="rId20"/>
  </p:handoutMasterIdLst>
  <p:sldIdLst>
    <p:sldId id="321" r:id="rId8"/>
    <p:sldId id="309" r:id="rId9"/>
    <p:sldId id="312" r:id="rId10"/>
    <p:sldId id="316" r:id="rId11"/>
    <p:sldId id="322" r:id="rId12"/>
    <p:sldId id="298" r:id="rId13"/>
    <p:sldId id="318" r:id="rId14"/>
    <p:sldId id="323" r:id="rId15"/>
    <p:sldId id="320" r:id="rId16"/>
    <p:sldId id="324" r:id="rId17"/>
    <p:sldId id="31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D74F25-5E6D-4B44-84E0-55093674720C}">
          <p14:sldIdLst>
            <p14:sldId id="321"/>
            <p14:sldId id="309"/>
            <p14:sldId id="312"/>
            <p14:sldId id="316"/>
            <p14:sldId id="322"/>
            <p14:sldId id="298"/>
            <p14:sldId id="318"/>
            <p14:sldId id="323"/>
            <p14:sldId id="320"/>
            <p14:sldId id="32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29" userDrawn="1">
          <p15:clr>
            <a:srgbClr val="A4A3A4"/>
          </p15:clr>
        </p15:guide>
        <p15:guide id="4" orient="horz" pos="1524" userDrawn="1">
          <p15:clr>
            <a:srgbClr val="A4A3A4"/>
          </p15:clr>
        </p15:guide>
        <p15:guide id="5" orient="horz" pos="224" userDrawn="1">
          <p15:clr>
            <a:srgbClr val="A4A3A4"/>
          </p15:clr>
        </p15:guide>
        <p15:guide id="6" pos="30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1904" userDrawn="1">
          <p15:clr>
            <a:srgbClr val="A4A3A4"/>
          </p15:clr>
        </p15:guide>
        <p15:guide id="9" orient="horz" pos="700" userDrawn="1">
          <p15:clr>
            <a:srgbClr val="A4A3A4"/>
          </p15:clr>
        </p15:guide>
        <p15:guide id="10" orient="horz" pos="1528" userDrawn="1">
          <p15:clr>
            <a:srgbClr val="A4A3A4"/>
          </p15:clr>
        </p15:guide>
        <p15:guide id="11" orient="horz" pos="233" userDrawn="1">
          <p15:clr>
            <a:srgbClr val="A4A3A4"/>
          </p15:clr>
        </p15:guide>
        <p15:guide id="12" orient="horz" pos="1715" userDrawn="1">
          <p15:clr>
            <a:srgbClr val="A4A3A4"/>
          </p15:clr>
        </p15:guide>
        <p15:guide id="13" orient="horz" pos="203" userDrawn="1">
          <p15:clr>
            <a:srgbClr val="A4A3A4"/>
          </p15:clr>
        </p15:guide>
        <p15:guide id="14" pos="3644" userDrawn="1">
          <p15:clr>
            <a:srgbClr val="A4A3A4"/>
          </p15:clr>
        </p15:guide>
        <p15:guide id="15" pos="3773" userDrawn="1">
          <p15:clr>
            <a:srgbClr val="A4A3A4"/>
          </p15:clr>
        </p15:guide>
        <p15:guide id="16" pos="3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6F39"/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 autoAdjust="0"/>
    <p:restoredTop sz="94422"/>
  </p:normalViewPr>
  <p:slideViewPr>
    <p:cSldViewPr snapToGrid="0" snapToObjects="1" showGuides="1">
      <p:cViewPr varScale="1">
        <p:scale>
          <a:sx n="129" d="100"/>
          <a:sy n="129" d="100"/>
        </p:scale>
        <p:origin x="888" y="200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301"/>
        <p:guide pos="384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3644"/>
        <p:guide pos="3773"/>
        <p:guide pos="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31265"/>
            <a:ext cx="11092828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1704" y="1088130"/>
            <a:ext cx="7349104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xygen" charset="0"/>
                <a:ea typeface="Oxygen" charset="0"/>
                <a:cs typeface="Oxyge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" y="1088130"/>
            <a:ext cx="3312888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4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79260" y="1031359"/>
            <a:ext cx="11051549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809" y="141901"/>
            <a:ext cx="111100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3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65720" y="2539504"/>
            <a:ext cx="713632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SECTION BREAK</a:t>
            </a:r>
            <a:br>
              <a:rPr lang="en-AU" dirty="0"/>
            </a:br>
            <a:r>
              <a:rPr lang="en-AU" dirty="0"/>
              <a:t>(30pt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76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16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1704" y="1088130"/>
            <a:ext cx="7349104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" y="1088130"/>
            <a:ext cx="3312888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79260" y="1031359"/>
            <a:ext cx="11051549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809" y="141901"/>
            <a:ext cx="111100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65720" y="2130430"/>
            <a:ext cx="713632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 Oxygen)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20" y="3613928"/>
            <a:ext cx="713632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0C6F3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720" y="2130430"/>
            <a:ext cx="713632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 Oxygen)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20" y="3613928"/>
            <a:ext cx="713632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39782" y="6384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48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31265"/>
            <a:ext cx="11092828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636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1901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1265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11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6186737"/>
            <a:ext cx="5082899" cy="4361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16A7-1BBE-0246-8B18-68B8A757EC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0722485" y="6213844"/>
            <a:ext cx="1320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rgbClr val="0C6F39"/>
                </a:solidFill>
              </a:rPr>
              <a:pPr algn="ctr"/>
              <a:t>‹#›</a:t>
            </a:fld>
            <a:endParaRPr lang="en-US" sz="1400" dirty="0">
              <a:solidFill>
                <a:srgbClr val="0C6F39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91154" y="3"/>
            <a:ext cx="12283155" cy="880217"/>
          </a:xfrm>
          <a:prstGeom prst="rect">
            <a:avLst/>
          </a:prstGeom>
          <a:solidFill>
            <a:srgbClr val="0C6F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6" r:id="rId2"/>
    <p:sldLayoutId id="2147483720" r:id="rId3"/>
    <p:sldLayoutId id="2147483681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1" y="487423"/>
            <a:ext cx="4382560" cy="1288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62" y="444107"/>
            <a:ext cx="7126672" cy="81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6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68" y="444107"/>
            <a:ext cx="7168335" cy="81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487236"/>
            <a:ext cx="4442023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0722485" y="6213844"/>
            <a:ext cx="1320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rgbClr val="0C6F39"/>
                </a:solidFill>
              </a:rPr>
              <a:pPr algn="ctr"/>
              <a:t>‹#›</a:t>
            </a:fld>
            <a:endParaRPr lang="en-US" sz="1400" dirty="0">
              <a:solidFill>
                <a:srgbClr val="0C6F39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"/>
            <a:ext cx="12192001" cy="880217"/>
          </a:xfrm>
          <a:prstGeom prst="rect">
            <a:avLst/>
          </a:prstGeom>
          <a:solidFill>
            <a:srgbClr val="0C6F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E3B81-5824-E546-A688-A31A89E95E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605046" y="6213844"/>
            <a:ext cx="437745" cy="4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71" y="-275204"/>
            <a:ext cx="10390971" cy="11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15" y="-3077401"/>
            <a:ext cx="8852760" cy="101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0" y="5614486"/>
            <a:ext cx="3593274" cy="80303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85805" y="1375954"/>
            <a:ext cx="45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FLEET.ORG.AU</a:t>
            </a:r>
          </a:p>
          <a:p>
            <a:r>
              <a:rPr lang="en-A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CONTACT@FLEET.ORG.AU</a:t>
            </a:r>
          </a:p>
        </p:txBody>
      </p:sp>
    </p:spTree>
    <p:extLst>
      <p:ext uri="{BB962C8B-B14F-4D97-AF65-F5344CB8AC3E}">
        <p14:creationId xmlns:p14="http://schemas.microsoft.com/office/powerpoint/2010/main" val="14453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6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085805" y="1375954"/>
            <a:ext cx="45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800" dirty="0">
                <a:solidFill>
                  <a:schemeClr val="bg1"/>
                </a:solidFill>
                <a:latin typeface="Oxygen" panose="02000503000000000000" pitchFamily="2" charset="0"/>
              </a:rPr>
              <a:t>FLEET.ORG.AU</a:t>
            </a:r>
          </a:p>
          <a:p>
            <a:r>
              <a:rPr lang="en-AU" sz="1800" dirty="0">
                <a:solidFill>
                  <a:schemeClr val="bg1"/>
                </a:solidFill>
                <a:latin typeface="Oxygen" panose="02000503000000000000" pitchFamily="2" charset="0"/>
              </a:rPr>
              <a:t>CONTACT@FLEET.ORG.AU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0" y="5610706"/>
            <a:ext cx="3610936" cy="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9" y="-3077401"/>
            <a:ext cx="8905156" cy="10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5860905"/>
            <a:ext cx="242123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24" y="1392225"/>
            <a:ext cx="2064813" cy="7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135" y="2285961"/>
            <a:ext cx="2091834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12" y="3182123"/>
            <a:ext cx="1426988" cy="7151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044" y="4073433"/>
            <a:ext cx="1695652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616" y="4967169"/>
            <a:ext cx="2570797" cy="72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618" y="5860905"/>
            <a:ext cx="22208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" y="5860905"/>
            <a:ext cx="242123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24" y="1392225"/>
            <a:ext cx="2064813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135" y="2285961"/>
            <a:ext cx="2091834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12" y="3182123"/>
            <a:ext cx="1426988" cy="715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044" y="4073433"/>
            <a:ext cx="1695652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616" y="4967169"/>
            <a:ext cx="2570797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618" y="5860905"/>
            <a:ext cx="22208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7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499" y="2362519"/>
            <a:ext cx="5494159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847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21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_1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1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ndard slide_2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nd Slid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nd Slid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</Words>
  <Application>Microsoft Macintosh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Oxygen</vt:lpstr>
      <vt:lpstr>Wingdings</vt:lpstr>
      <vt:lpstr>Standard slide_1</vt:lpstr>
      <vt:lpstr>Title slide_1</vt:lpstr>
      <vt:lpstr>Title slide_2</vt:lpstr>
      <vt:lpstr>Standard slide_2</vt:lpstr>
      <vt:lpstr>Section break</vt:lpstr>
      <vt:lpstr>End Slide_1</vt:lpstr>
      <vt:lpstr>End Slide_2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ARC Centre of Excellence in Future Low-Energy Electronics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Powerpoint Template</dc:title>
  <dc:subject/>
  <dc:creator>Tich-Lam Nguyen</dc:creator>
  <cp:keywords/>
  <dc:description/>
  <cp:lastModifiedBy>Tich-Lam Nguyen</cp:lastModifiedBy>
  <cp:revision>130</cp:revision>
  <cp:lastPrinted>2016-03-02T22:29:47Z</cp:lastPrinted>
  <dcterms:created xsi:type="dcterms:W3CDTF">2015-12-11T00:28:24Z</dcterms:created>
  <dcterms:modified xsi:type="dcterms:W3CDTF">2021-08-10T09:10:56Z</dcterms:modified>
  <cp:category/>
</cp:coreProperties>
</file>