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61D"/>
    <a:srgbClr val="0E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56" y="-10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>
            <a:normAutofit/>
          </a:bodyPr>
          <a:lstStyle>
            <a:lvl1pPr marL="0" indent="0" algn="ctr">
              <a:buNone/>
              <a:defRPr sz="5000" b="0">
                <a:solidFill>
                  <a:schemeClr val="bg1"/>
                </a:solidFill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91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63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52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084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45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846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98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75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F7052A0D-3250-4FB2-A534-07DC4D215BB0}" type="datetimeFigureOut">
              <a:rPr lang="en-AU" smtClean="0"/>
              <a:t>10/8/21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/>
          <a:lstStyle/>
          <a:p>
            <a:fld id="{4AB19F3D-FD6D-4721-8733-7F9673B1BC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69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78821"/>
            <a:ext cx="26112371" cy="4448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"/>
            <a:ext cx="30275213" cy="428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9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00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3027487" rtl="0" eaLnBrk="1" latinLnBrk="0" hangingPunct="1">
        <a:lnSpc>
          <a:spcPct val="90000"/>
        </a:lnSpc>
        <a:spcBef>
          <a:spcPts val="3311"/>
        </a:spcBef>
        <a:buFontTx/>
        <a:buNone/>
        <a:defRPr sz="6000" b="1" kern="1200">
          <a:solidFill>
            <a:srgbClr val="03461D"/>
          </a:solidFill>
          <a:latin typeface="+mn-lt"/>
          <a:ea typeface="+mn-ea"/>
          <a:cs typeface="+mn-cs"/>
        </a:defRPr>
      </a:lvl1pPr>
      <a:lvl2pPr marL="1513743" indent="0" algn="l" defTabSz="3027487" rtl="0" eaLnBrk="1" latinLnBrk="0" hangingPunct="1">
        <a:lnSpc>
          <a:spcPct val="90000"/>
        </a:lnSpc>
        <a:spcBef>
          <a:spcPts val="1655"/>
        </a:spcBef>
        <a:buFontTx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3027487" indent="0" algn="l" defTabSz="3027487" rtl="0" eaLnBrk="1" latinLnBrk="0" hangingPunct="1">
        <a:lnSpc>
          <a:spcPct val="90000"/>
        </a:lnSpc>
        <a:spcBef>
          <a:spcPts val="1655"/>
        </a:spcBef>
        <a:buFontTx/>
        <a:buNone/>
        <a:defRPr sz="4400" b="1" kern="1200">
          <a:solidFill>
            <a:srgbClr val="0E6C31"/>
          </a:solidFill>
          <a:latin typeface="+mn-lt"/>
          <a:ea typeface="+mn-ea"/>
          <a:cs typeface="+mn-cs"/>
        </a:defRPr>
      </a:lvl3pPr>
      <a:lvl4pPr marL="4541230" indent="0" algn="l" defTabSz="3027487" rtl="0" eaLnBrk="1" latinLnBrk="0" hangingPunct="1">
        <a:lnSpc>
          <a:spcPct val="90000"/>
        </a:lnSpc>
        <a:spcBef>
          <a:spcPts val="1655"/>
        </a:spcBef>
        <a:buFontTx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6054974" indent="0" algn="l" defTabSz="3027487" rtl="0" eaLnBrk="1" latinLnBrk="0" hangingPunct="1">
        <a:lnSpc>
          <a:spcPct val="90000"/>
        </a:lnSpc>
        <a:spcBef>
          <a:spcPts val="1655"/>
        </a:spcBef>
        <a:buFontTx/>
        <a:buNone/>
        <a:defRPr sz="4400" kern="1200">
          <a:solidFill>
            <a:schemeClr val="bg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5855256" y="11587607"/>
            <a:ext cx="13576995" cy="9041429"/>
          </a:xfrm>
          <a:prstGeom prst="roundRect">
            <a:avLst>
              <a:gd name="adj" fmla="val 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67025" y="2750707"/>
            <a:ext cx="26112371" cy="2314226"/>
          </a:xfrm>
        </p:spPr>
        <p:txBody>
          <a:bodyPr/>
          <a:lstStyle/>
          <a:p>
            <a:r>
              <a:rPr lang="en-AU" dirty="0"/>
              <a:t>Poster Title for a Conference [100 </a:t>
            </a:r>
            <a:r>
              <a:rPr lang="en-AU" dirty="0" err="1"/>
              <a:t>pt</a:t>
            </a:r>
            <a:r>
              <a:rPr lang="en-AU" dirty="0"/>
              <a:t>]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659256" y="7880773"/>
            <a:ext cx="22956701" cy="31011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4400" dirty="0">
                <a:solidFill>
                  <a:schemeClr val="tx1"/>
                </a:solidFill>
              </a:rPr>
              <a:t>Abstract [Calibri 44pt] </a:t>
            </a:r>
            <a:r>
              <a:rPr lang="en-AU" sz="4400" dirty="0" err="1">
                <a:solidFill>
                  <a:schemeClr val="tx1"/>
                </a:solidFill>
              </a:rPr>
              <a:t>lkjasd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lakj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alvma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dkf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cjakls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cmkld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ajkld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cmkla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dmklc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amklas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jklc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ajklsoe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melfla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jka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slkd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cmkld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alijwld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amkls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jklc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alkja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filewj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alkjw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fmklc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amklasd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liasd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cmkla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lkajsdf</a:t>
            </a:r>
            <a:r>
              <a:rPr lang="en-AU" sz="4400" dirty="0">
                <a:solidFill>
                  <a:schemeClr val="tx1"/>
                </a:solidFill>
              </a:rPr>
              <a:t>; </a:t>
            </a:r>
            <a:r>
              <a:rPr lang="en-AU" sz="4400" dirty="0" err="1">
                <a:solidFill>
                  <a:schemeClr val="tx1"/>
                </a:solidFill>
              </a:rPr>
              <a:t>aslkdjf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a;kldj;liwef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oija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fhia</a:t>
            </a:r>
            <a:r>
              <a:rPr lang="en-AU" sz="4400" dirty="0">
                <a:solidFill>
                  <a:schemeClr val="tx1"/>
                </a:solidFill>
              </a:rPr>
              <a:t> </a:t>
            </a:r>
            <a:r>
              <a:rPr lang="en-AU" sz="4400" dirty="0" err="1">
                <a:solidFill>
                  <a:schemeClr val="tx1"/>
                </a:solidFill>
              </a:rPr>
              <a:t>flkahf</a:t>
            </a:r>
            <a:r>
              <a:rPr lang="en-AU" sz="4400" dirty="0">
                <a:solidFill>
                  <a:schemeClr val="tx1"/>
                </a:solidFill>
              </a:rPr>
              <a:t>  </a:t>
            </a:r>
            <a:r>
              <a:rPr lang="en-AU" sz="4400" dirty="0" err="1">
                <a:solidFill>
                  <a:schemeClr val="tx1"/>
                </a:solidFill>
              </a:rPr>
              <a:t>sff</a:t>
            </a:r>
            <a:r>
              <a:rPr lang="en-AU" sz="4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67024" y="5897293"/>
            <a:ext cx="27717468" cy="9531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>
                <a:solidFill>
                  <a:schemeClr val="bg1"/>
                </a:solidFill>
                <a:latin typeface="Calibri  "/>
                <a:ea typeface="+mj-ea"/>
                <a:cs typeface="+mj-cs"/>
              </a:defRPr>
            </a:lvl1pPr>
          </a:lstStyle>
          <a:p>
            <a:pPr algn="l"/>
            <a:r>
              <a:rPr lang="en-US" sz="5000" dirty="0"/>
              <a:t>Insert subtitle [Calibri 50pt]</a:t>
            </a:r>
            <a:endParaRPr lang="en-AU" sz="5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67025" y="6850440"/>
            <a:ext cx="27717468" cy="8649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>
                <a:solidFill>
                  <a:schemeClr val="bg1"/>
                </a:solidFill>
                <a:latin typeface="Calibri  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Insert author and affiliation details [Calibri 28 max]</a:t>
            </a:r>
            <a:endParaRPr lang="en-AU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1117898" y="11587607"/>
            <a:ext cx="13471577" cy="9041429"/>
          </a:xfrm>
          <a:prstGeom prst="roundRect">
            <a:avLst>
              <a:gd name="adj" fmla="val 37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6000" b="1" dirty="0">
                <a:solidFill>
                  <a:srgbClr val="03461D"/>
                </a:solidFill>
              </a:rPr>
              <a:t>Heading 1 [Calibri 60pt] Dark green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>
                <a:solidFill>
                  <a:schemeClr val="tx1"/>
                </a:solidFill>
              </a:rPr>
              <a:t>Body text (Second level) [Calibri 32pt] </a:t>
            </a:r>
            <a:r>
              <a:rPr lang="en-AU" sz="3200" dirty="0" err="1">
                <a:solidFill>
                  <a:schemeClr val="tx1"/>
                </a:solidFill>
              </a:rPr>
              <a:t>Lum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exerate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dolobor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amconse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conse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dolortin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exerius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ciduisi</a:t>
            </a:r>
            <a:r>
              <a:rPr lang="en-AU" sz="3200" dirty="0">
                <a:solidFill>
                  <a:schemeClr val="tx1"/>
                </a:solidFill>
              </a:rPr>
              <a:t>. </a:t>
            </a:r>
            <a:r>
              <a:rPr lang="en-AU" sz="3200" dirty="0" err="1">
                <a:solidFill>
                  <a:schemeClr val="tx1"/>
                </a:solidFill>
              </a:rPr>
              <a:t>Ure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facin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veleniatet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wis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numsandrem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niamet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landignim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atet</a:t>
            </a:r>
            <a:r>
              <a:rPr lang="en-AU" sz="3200" dirty="0">
                <a:solidFill>
                  <a:schemeClr val="tx1"/>
                </a:solidFill>
              </a:rPr>
              <a:t> la </a:t>
            </a:r>
            <a:r>
              <a:rPr lang="en-AU" sz="3200" dirty="0" err="1">
                <a:solidFill>
                  <a:schemeClr val="tx1"/>
                </a:solidFill>
              </a:rPr>
              <a:t>faccum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dolummo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diamcon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sequam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velisissi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endipit</a:t>
            </a:r>
            <a:r>
              <a:rPr lang="en-AU" sz="3200" dirty="0">
                <a:solidFill>
                  <a:schemeClr val="tx1"/>
                </a:solidFill>
              </a:rPr>
              <a:t>, qui </a:t>
            </a:r>
            <a:r>
              <a:rPr lang="en-AU" sz="3200" dirty="0" err="1">
                <a:solidFill>
                  <a:schemeClr val="tx1"/>
                </a:solidFill>
              </a:rPr>
              <a:t>bla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cor</a:t>
            </a:r>
            <a:r>
              <a:rPr lang="en-AU" sz="3200" dirty="0">
                <a:solidFill>
                  <a:schemeClr val="tx1"/>
                </a:solidFill>
              </a:rPr>
              <a:t> sum </a:t>
            </a:r>
            <a:r>
              <a:rPr lang="en-AU" sz="3200" dirty="0" err="1">
                <a:solidFill>
                  <a:schemeClr val="tx1"/>
                </a:solidFill>
              </a:rPr>
              <a:t>dunt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wissisci</a:t>
            </a:r>
            <a:r>
              <a:rPr lang="en-AU" sz="3200" dirty="0">
                <a:solidFill>
                  <a:schemeClr val="tx1"/>
                </a:solidFill>
              </a:rPr>
              <a:t> ex </a:t>
            </a:r>
            <a:r>
              <a:rPr lang="en-AU" sz="3200" dirty="0" err="1">
                <a:solidFill>
                  <a:schemeClr val="tx1"/>
                </a:solidFill>
              </a:rPr>
              <a:t>eugueros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aut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velendignis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estrud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dolobore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enim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adionum</a:t>
            </a:r>
            <a:r>
              <a:rPr lang="en-AU" sz="3200" dirty="0">
                <a:solidFill>
                  <a:schemeClr val="tx1"/>
                </a:solidFill>
              </a:rPr>
              <a:t> at </a:t>
            </a:r>
            <a:r>
              <a:rPr lang="en-AU" sz="3200" dirty="0" err="1">
                <a:solidFill>
                  <a:schemeClr val="tx1"/>
                </a:solidFill>
              </a:rPr>
              <a:t>accummod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tatue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veros</a:t>
            </a:r>
            <a:r>
              <a:rPr lang="en-AU" sz="3200" dirty="0">
                <a:solidFill>
                  <a:schemeClr val="tx1"/>
                </a:solidFill>
              </a:rPr>
              <a:t>.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>
                <a:solidFill>
                  <a:schemeClr val="tx1"/>
                </a:solidFill>
              </a:rPr>
              <a:t>Ad tis </a:t>
            </a:r>
            <a:r>
              <a:rPr lang="en-AU" sz="3200" dirty="0" err="1">
                <a:solidFill>
                  <a:schemeClr val="tx1"/>
                </a:solidFill>
              </a:rPr>
              <a:t>aute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faccum</a:t>
            </a:r>
            <a:r>
              <a:rPr lang="en-AU" sz="3200" dirty="0">
                <a:solidFill>
                  <a:schemeClr val="tx1"/>
                </a:solidFill>
              </a:rPr>
              <a:t> et </a:t>
            </a:r>
            <a:r>
              <a:rPr lang="en-AU" sz="3200" dirty="0" err="1">
                <a:solidFill>
                  <a:schemeClr val="tx1"/>
                </a:solidFill>
              </a:rPr>
              <a:t>velenis</a:t>
            </a:r>
            <a:r>
              <a:rPr lang="en-AU" sz="3200" dirty="0">
                <a:solidFill>
                  <a:schemeClr val="tx1"/>
                </a:solidFill>
              </a:rPr>
              <a:t> do od </a:t>
            </a:r>
            <a:r>
              <a:rPr lang="en-AU" sz="3200" dirty="0" err="1">
                <a:solidFill>
                  <a:schemeClr val="tx1"/>
                </a:solidFill>
              </a:rPr>
              <a:t>elenibh</a:t>
            </a:r>
            <a:r>
              <a:rPr lang="en-AU" sz="3200" dirty="0">
                <a:solidFill>
                  <a:schemeClr val="tx1"/>
                </a:solidFill>
              </a:rPr>
              <a:t> et, </a:t>
            </a:r>
            <a:r>
              <a:rPr lang="en-AU" sz="3200" dirty="0" err="1">
                <a:solidFill>
                  <a:schemeClr val="tx1"/>
                </a:solidFill>
              </a:rPr>
              <a:t>suscing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irillam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etummy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nos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nullum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duis</a:t>
            </a:r>
            <a:r>
              <a:rPr lang="en-AU" sz="3200" dirty="0">
                <a:solidFill>
                  <a:schemeClr val="tx1"/>
                </a:solidFill>
              </a:rPr>
              <a:t> at, </a:t>
            </a:r>
            <a:r>
              <a:rPr lang="en-AU" sz="3200" dirty="0" err="1">
                <a:solidFill>
                  <a:schemeClr val="tx1"/>
                </a:solidFill>
              </a:rPr>
              <a:t>quatisl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ullutat</a:t>
            </a:r>
            <a:r>
              <a:rPr lang="en-AU" sz="3200" dirty="0">
                <a:solidFill>
                  <a:schemeClr val="tx1"/>
                </a:solidFill>
              </a:rPr>
              <a:t>. Lore </a:t>
            </a:r>
            <a:r>
              <a:rPr lang="en-AU" sz="3200" dirty="0" err="1">
                <a:solidFill>
                  <a:schemeClr val="tx1"/>
                </a:solidFill>
              </a:rPr>
              <a:t>commodo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lessequisl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diat</a:t>
            </a:r>
            <a:r>
              <a:rPr lang="en-AU" sz="3200" dirty="0">
                <a:solidFill>
                  <a:schemeClr val="tx1"/>
                </a:solidFill>
              </a:rPr>
              <a:t>, </a:t>
            </a:r>
            <a:r>
              <a:rPr lang="en-AU" sz="3200" dirty="0" err="1">
                <a:solidFill>
                  <a:schemeClr val="tx1"/>
                </a:solidFill>
              </a:rPr>
              <a:t>ercipis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nonum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dolor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sequi</a:t>
            </a:r>
            <a:r>
              <a:rPr lang="en-AU" sz="3200" dirty="0">
                <a:solidFill>
                  <a:schemeClr val="tx1"/>
                </a:solidFill>
              </a:rPr>
              <a:t> et ipsum </a:t>
            </a:r>
            <a:r>
              <a:rPr lang="en-AU" sz="3200" dirty="0" err="1">
                <a:solidFill>
                  <a:schemeClr val="tx1"/>
                </a:solidFill>
              </a:rPr>
              <a:t>essim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irit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vulla</a:t>
            </a:r>
            <a:r>
              <a:rPr lang="en-AU" sz="3200" dirty="0">
                <a:solidFill>
                  <a:schemeClr val="tx1"/>
                </a:solidFill>
              </a:rPr>
              <a:t>.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 err="1">
                <a:solidFill>
                  <a:schemeClr val="tx1"/>
                </a:solidFill>
              </a:rPr>
              <a:t>Idui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ea</a:t>
            </a:r>
            <a:r>
              <a:rPr lang="en-AU" sz="3200" dirty="0">
                <a:solidFill>
                  <a:schemeClr val="tx1"/>
                </a:solidFill>
              </a:rPr>
              <a:t> con </a:t>
            </a:r>
            <a:r>
              <a:rPr lang="en-AU" sz="3200" dirty="0" err="1">
                <a:solidFill>
                  <a:schemeClr val="tx1"/>
                </a:solidFill>
              </a:rPr>
              <a:t>utem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euguera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essecte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cor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sed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te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si</a:t>
            </a:r>
            <a:r>
              <a:rPr lang="en-AU" sz="3200" dirty="0">
                <a:solidFill>
                  <a:schemeClr val="tx1"/>
                </a:solidFill>
              </a:rPr>
              <a:t>. </a:t>
            </a:r>
            <a:r>
              <a:rPr lang="en-AU" sz="3200" dirty="0" err="1">
                <a:solidFill>
                  <a:schemeClr val="tx1"/>
                </a:solidFill>
              </a:rPr>
              <a:t>Quat</a:t>
            </a:r>
            <a:r>
              <a:rPr lang="en-AU" sz="3200" dirty="0">
                <a:solidFill>
                  <a:schemeClr val="tx1"/>
                </a:solidFill>
              </a:rPr>
              <a:t>, </a:t>
            </a:r>
            <a:r>
              <a:rPr lang="en-AU" sz="3200" dirty="0" err="1">
                <a:solidFill>
                  <a:schemeClr val="tx1"/>
                </a:solidFill>
              </a:rPr>
              <a:t>cor</a:t>
            </a:r>
            <a:r>
              <a:rPr lang="en-AU" sz="3200" dirty="0">
                <a:solidFill>
                  <a:schemeClr val="tx1"/>
                </a:solidFill>
              </a:rPr>
              <a:t> se </a:t>
            </a:r>
            <a:r>
              <a:rPr lang="en-AU" sz="3200" dirty="0" err="1">
                <a:solidFill>
                  <a:schemeClr val="tx1"/>
                </a:solidFill>
              </a:rPr>
              <a:t>volorem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zzril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ipis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numsandreet</a:t>
            </a:r>
            <a:r>
              <a:rPr lang="en-AU" sz="3200" dirty="0">
                <a:solidFill>
                  <a:schemeClr val="tx1"/>
                </a:solidFill>
              </a:rPr>
              <a:t> alit </a:t>
            </a:r>
            <a:r>
              <a:rPr lang="en-AU" sz="3200" dirty="0" err="1">
                <a:solidFill>
                  <a:schemeClr val="tx1"/>
                </a:solidFill>
              </a:rPr>
              <a:t>wismolo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boreet</a:t>
            </a:r>
            <a:r>
              <a:rPr lang="en-AU" sz="3200" dirty="0">
                <a:solidFill>
                  <a:schemeClr val="tx1"/>
                </a:solidFill>
              </a:rPr>
              <a:t> at, </a:t>
            </a:r>
            <a:r>
              <a:rPr lang="en-AU" sz="3200" dirty="0" err="1">
                <a:solidFill>
                  <a:schemeClr val="tx1"/>
                </a:solidFill>
              </a:rPr>
              <a:t>volobor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erosto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odolese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quismod</a:t>
            </a:r>
            <a:r>
              <a:rPr lang="en-AU" sz="3200" dirty="0">
                <a:solidFill>
                  <a:schemeClr val="tx1"/>
                </a:solidFill>
              </a:rPr>
              <a:t> mod </a:t>
            </a:r>
            <a:r>
              <a:rPr lang="en-AU" sz="3200" dirty="0" err="1">
                <a:solidFill>
                  <a:schemeClr val="tx1"/>
                </a:solidFill>
              </a:rPr>
              <a:t>magnisis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niatet</a:t>
            </a:r>
            <a:r>
              <a:rPr lang="en-AU" sz="3200" dirty="0">
                <a:solidFill>
                  <a:schemeClr val="tx1"/>
                </a:solidFill>
              </a:rPr>
              <a:t>, </a:t>
            </a:r>
            <a:r>
              <a:rPr lang="en-AU" sz="3200" dirty="0" err="1">
                <a:solidFill>
                  <a:schemeClr val="tx1"/>
                </a:solidFill>
              </a:rPr>
              <a:t>sustion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umsandre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mincilit</a:t>
            </a:r>
            <a:r>
              <a:rPr lang="en-AU" sz="3200" dirty="0">
                <a:solidFill>
                  <a:schemeClr val="tx1"/>
                </a:solidFill>
              </a:rPr>
              <a:t> ad </a:t>
            </a:r>
            <a:r>
              <a:rPr lang="en-AU" sz="3200" dirty="0" err="1">
                <a:solidFill>
                  <a:schemeClr val="tx1"/>
                </a:solidFill>
              </a:rPr>
              <a:t>dolutet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eummolorero</a:t>
            </a:r>
            <a:r>
              <a:rPr lang="en-AU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3875" y="20984067"/>
            <a:ext cx="13575600" cy="6940018"/>
          </a:xfrm>
          <a:prstGeom prst="roundRect">
            <a:avLst>
              <a:gd name="adj" fmla="val 34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6000" b="1" dirty="0">
                <a:solidFill>
                  <a:srgbClr val="03461D"/>
                </a:solidFill>
              </a:rPr>
              <a:t>Heading 2 [Calibri 60pt] Dark green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>
                <a:solidFill>
                  <a:schemeClr val="tx1"/>
                </a:solidFill>
              </a:rPr>
              <a:t>Body text (Second level) [Calibri 32pt] </a:t>
            </a:r>
            <a:r>
              <a:rPr lang="en-AU" sz="3200" dirty="0" err="1">
                <a:solidFill>
                  <a:schemeClr val="tx1"/>
                </a:solidFill>
              </a:rPr>
              <a:t>Lum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exerate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dolobor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amconse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conse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dolortin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exerius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ciduisi</a:t>
            </a:r>
            <a:r>
              <a:rPr lang="en-AU" sz="3200" dirty="0">
                <a:solidFill>
                  <a:schemeClr val="tx1"/>
                </a:solidFill>
              </a:rPr>
              <a:t>. </a:t>
            </a:r>
            <a:r>
              <a:rPr lang="en-AU" sz="3200" dirty="0" err="1">
                <a:solidFill>
                  <a:schemeClr val="tx1"/>
                </a:solidFill>
              </a:rPr>
              <a:t>Ure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facin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veleniatet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wis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numsandrem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niamet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landignim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atet</a:t>
            </a:r>
            <a:r>
              <a:rPr lang="en-AU" sz="3200" dirty="0">
                <a:solidFill>
                  <a:schemeClr val="tx1"/>
                </a:solidFill>
              </a:rPr>
              <a:t> la </a:t>
            </a:r>
            <a:r>
              <a:rPr lang="en-AU" sz="3200" dirty="0" err="1">
                <a:solidFill>
                  <a:schemeClr val="tx1"/>
                </a:solidFill>
              </a:rPr>
              <a:t>faccum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dolummo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diamcon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sequam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velisissi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endipit</a:t>
            </a:r>
            <a:r>
              <a:rPr lang="en-AU" sz="3200" dirty="0">
                <a:solidFill>
                  <a:schemeClr val="tx1"/>
                </a:solidFill>
              </a:rPr>
              <a:t>, qui </a:t>
            </a:r>
            <a:r>
              <a:rPr lang="en-AU" sz="3200" dirty="0" err="1">
                <a:solidFill>
                  <a:schemeClr val="tx1"/>
                </a:solidFill>
              </a:rPr>
              <a:t>bla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cor</a:t>
            </a:r>
            <a:r>
              <a:rPr lang="en-AU" sz="3200" dirty="0">
                <a:solidFill>
                  <a:schemeClr val="tx1"/>
                </a:solidFill>
              </a:rPr>
              <a:t> sum </a:t>
            </a:r>
            <a:r>
              <a:rPr lang="en-AU" sz="3200" dirty="0" err="1">
                <a:solidFill>
                  <a:schemeClr val="tx1"/>
                </a:solidFill>
              </a:rPr>
              <a:t>dunt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wissisci</a:t>
            </a:r>
            <a:r>
              <a:rPr lang="en-AU" sz="3200" dirty="0">
                <a:solidFill>
                  <a:schemeClr val="tx1"/>
                </a:solidFill>
              </a:rPr>
              <a:t> ex </a:t>
            </a:r>
            <a:r>
              <a:rPr lang="en-AU" sz="3200" dirty="0" err="1">
                <a:solidFill>
                  <a:schemeClr val="tx1"/>
                </a:solidFill>
              </a:rPr>
              <a:t>eugueros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aut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velendignis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estrud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dolobore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enim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adionum</a:t>
            </a:r>
            <a:r>
              <a:rPr lang="en-AU" sz="3200" dirty="0">
                <a:solidFill>
                  <a:schemeClr val="tx1"/>
                </a:solidFill>
              </a:rPr>
              <a:t> at </a:t>
            </a:r>
            <a:r>
              <a:rPr lang="en-AU" sz="3200" dirty="0" err="1">
                <a:solidFill>
                  <a:schemeClr val="tx1"/>
                </a:solidFill>
              </a:rPr>
              <a:t>accummod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tatue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veros</a:t>
            </a:r>
            <a:r>
              <a:rPr lang="en-AU" sz="3200" dirty="0">
                <a:solidFill>
                  <a:schemeClr val="tx1"/>
                </a:solidFill>
              </a:rPr>
              <a:t>.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>
                <a:solidFill>
                  <a:schemeClr val="tx1"/>
                </a:solidFill>
              </a:rPr>
              <a:t>Ad tis </a:t>
            </a:r>
            <a:r>
              <a:rPr lang="en-AU" sz="3200" dirty="0" err="1">
                <a:solidFill>
                  <a:schemeClr val="tx1"/>
                </a:solidFill>
              </a:rPr>
              <a:t>aute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faccum</a:t>
            </a:r>
            <a:r>
              <a:rPr lang="en-AU" sz="3200" dirty="0">
                <a:solidFill>
                  <a:schemeClr val="tx1"/>
                </a:solidFill>
              </a:rPr>
              <a:t> et </a:t>
            </a:r>
            <a:r>
              <a:rPr lang="en-AU" sz="3200" dirty="0" err="1">
                <a:solidFill>
                  <a:schemeClr val="tx1"/>
                </a:solidFill>
              </a:rPr>
              <a:t>velenis</a:t>
            </a:r>
            <a:r>
              <a:rPr lang="en-AU" sz="3200" dirty="0">
                <a:solidFill>
                  <a:schemeClr val="tx1"/>
                </a:solidFill>
              </a:rPr>
              <a:t> do od </a:t>
            </a:r>
            <a:r>
              <a:rPr lang="en-AU" sz="3200" dirty="0" err="1">
                <a:solidFill>
                  <a:schemeClr val="tx1"/>
                </a:solidFill>
              </a:rPr>
              <a:t>elenibh</a:t>
            </a:r>
            <a:r>
              <a:rPr lang="en-AU" sz="3200" dirty="0">
                <a:solidFill>
                  <a:schemeClr val="tx1"/>
                </a:solidFill>
              </a:rPr>
              <a:t> et, </a:t>
            </a:r>
            <a:r>
              <a:rPr lang="en-AU" sz="3200" dirty="0" err="1">
                <a:solidFill>
                  <a:schemeClr val="tx1"/>
                </a:solidFill>
              </a:rPr>
              <a:t>suscing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irillam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etummy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nos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nullum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duis</a:t>
            </a:r>
            <a:r>
              <a:rPr lang="en-AU" sz="3200" dirty="0">
                <a:solidFill>
                  <a:schemeClr val="tx1"/>
                </a:solidFill>
              </a:rPr>
              <a:t> at, </a:t>
            </a:r>
            <a:r>
              <a:rPr lang="en-AU" sz="3200" dirty="0" err="1">
                <a:solidFill>
                  <a:schemeClr val="tx1"/>
                </a:solidFill>
              </a:rPr>
              <a:t>quatisl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ullutat</a:t>
            </a:r>
            <a:r>
              <a:rPr lang="en-AU" sz="3200" dirty="0">
                <a:solidFill>
                  <a:schemeClr val="tx1"/>
                </a:solidFill>
              </a:rPr>
              <a:t>. Lore </a:t>
            </a:r>
            <a:r>
              <a:rPr lang="en-AU" sz="3200" dirty="0" err="1">
                <a:solidFill>
                  <a:schemeClr val="tx1"/>
                </a:solidFill>
              </a:rPr>
              <a:t>commodo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lessequisl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diat</a:t>
            </a:r>
            <a:r>
              <a:rPr lang="en-AU" sz="3200" dirty="0">
                <a:solidFill>
                  <a:schemeClr val="tx1"/>
                </a:solidFill>
              </a:rPr>
              <a:t>, </a:t>
            </a:r>
            <a:r>
              <a:rPr lang="en-AU" sz="3200" dirty="0" err="1">
                <a:solidFill>
                  <a:schemeClr val="tx1"/>
                </a:solidFill>
              </a:rPr>
              <a:t>ercipis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nonum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dolor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sequi</a:t>
            </a:r>
            <a:r>
              <a:rPr lang="en-AU" sz="3200" dirty="0">
                <a:solidFill>
                  <a:schemeClr val="tx1"/>
                </a:solidFill>
              </a:rPr>
              <a:t> et ipsum </a:t>
            </a:r>
            <a:r>
              <a:rPr lang="en-AU" sz="3200" dirty="0" err="1">
                <a:solidFill>
                  <a:schemeClr val="tx1"/>
                </a:solidFill>
              </a:rPr>
              <a:t>essim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irit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vulla</a:t>
            </a:r>
            <a:r>
              <a:rPr lang="en-AU" sz="3200" dirty="0">
                <a:solidFill>
                  <a:schemeClr val="tx1"/>
                </a:solidFill>
              </a:rPr>
              <a:t>.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 err="1">
                <a:solidFill>
                  <a:schemeClr val="tx1"/>
                </a:solidFill>
              </a:rPr>
              <a:t>Idui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ea</a:t>
            </a:r>
            <a:r>
              <a:rPr lang="en-AU" sz="3200" dirty="0">
                <a:solidFill>
                  <a:schemeClr val="tx1"/>
                </a:solidFill>
              </a:rPr>
              <a:t> con </a:t>
            </a:r>
            <a:r>
              <a:rPr lang="en-AU" sz="3200" dirty="0" err="1">
                <a:solidFill>
                  <a:schemeClr val="tx1"/>
                </a:solidFill>
              </a:rPr>
              <a:t>utem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euguera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essecte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cor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sed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te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si</a:t>
            </a:r>
            <a:r>
              <a:rPr lang="en-AU" sz="3200" dirty="0">
                <a:solidFill>
                  <a:schemeClr val="tx1"/>
                </a:solidFill>
              </a:rPr>
              <a:t>. </a:t>
            </a:r>
            <a:r>
              <a:rPr lang="en-AU" sz="3200" dirty="0" err="1">
                <a:solidFill>
                  <a:schemeClr val="tx1"/>
                </a:solidFill>
              </a:rPr>
              <a:t>Quat</a:t>
            </a:r>
            <a:r>
              <a:rPr lang="en-AU" sz="3200" dirty="0">
                <a:solidFill>
                  <a:schemeClr val="tx1"/>
                </a:solidFill>
              </a:rPr>
              <a:t>, </a:t>
            </a:r>
            <a:r>
              <a:rPr lang="en-AU" sz="3200" dirty="0" err="1">
                <a:solidFill>
                  <a:schemeClr val="tx1"/>
                </a:solidFill>
              </a:rPr>
              <a:t>cor</a:t>
            </a:r>
            <a:r>
              <a:rPr lang="en-AU" sz="3200" dirty="0">
                <a:solidFill>
                  <a:schemeClr val="tx1"/>
                </a:solidFill>
              </a:rPr>
              <a:t> se </a:t>
            </a:r>
            <a:r>
              <a:rPr lang="en-AU" sz="3200" dirty="0" err="1">
                <a:solidFill>
                  <a:schemeClr val="tx1"/>
                </a:solidFill>
              </a:rPr>
              <a:t>volorem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zzril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ipis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numsandreet</a:t>
            </a:r>
            <a:r>
              <a:rPr lang="en-AU" sz="3200" dirty="0">
                <a:solidFill>
                  <a:schemeClr val="tx1"/>
                </a:solidFill>
              </a:rPr>
              <a:t> alit </a:t>
            </a:r>
            <a:r>
              <a:rPr lang="en-AU" sz="3200" dirty="0" err="1">
                <a:solidFill>
                  <a:schemeClr val="tx1"/>
                </a:solidFill>
              </a:rPr>
              <a:t>wismolo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boreet</a:t>
            </a:r>
            <a:r>
              <a:rPr lang="en-AU" sz="3200" dirty="0">
                <a:solidFill>
                  <a:schemeClr val="tx1"/>
                </a:solidFill>
              </a:rPr>
              <a:t> at, </a:t>
            </a:r>
            <a:r>
              <a:rPr lang="en-AU" sz="3200" dirty="0" err="1">
                <a:solidFill>
                  <a:schemeClr val="tx1"/>
                </a:solidFill>
              </a:rPr>
              <a:t>volobor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erosto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odolese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quismod</a:t>
            </a:r>
            <a:r>
              <a:rPr lang="en-AU" sz="3200" dirty="0">
                <a:solidFill>
                  <a:schemeClr val="tx1"/>
                </a:solidFill>
              </a:rPr>
              <a:t> mod </a:t>
            </a:r>
            <a:r>
              <a:rPr lang="en-AU" sz="3200" dirty="0" err="1">
                <a:solidFill>
                  <a:schemeClr val="tx1"/>
                </a:solidFill>
              </a:rPr>
              <a:t>magnisis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niatet</a:t>
            </a:r>
            <a:r>
              <a:rPr lang="en-AU" sz="3200" dirty="0">
                <a:solidFill>
                  <a:schemeClr val="tx1"/>
                </a:solidFill>
              </a:rPr>
              <a:t>, </a:t>
            </a:r>
            <a:r>
              <a:rPr lang="en-AU" sz="3200" dirty="0" err="1">
                <a:solidFill>
                  <a:schemeClr val="tx1"/>
                </a:solidFill>
              </a:rPr>
              <a:t>sustion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umsandre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mincilit</a:t>
            </a:r>
            <a:r>
              <a:rPr lang="en-AU" sz="3200" dirty="0">
                <a:solidFill>
                  <a:schemeClr val="tx1"/>
                </a:solidFill>
              </a:rPr>
              <a:t> ad </a:t>
            </a:r>
            <a:r>
              <a:rPr lang="en-AU" sz="3200" dirty="0" err="1">
                <a:solidFill>
                  <a:schemeClr val="tx1"/>
                </a:solidFill>
              </a:rPr>
              <a:t>dolutet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eummolorero</a:t>
            </a:r>
            <a:r>
              <a:rPr lang="en-AU" sz="32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13875" y="28430850"/>
            <a:ext cx="13575600" cy="10402035"/>
            <a:chOff x="1013875" y="26859091"/>
            <a:chExt cx="13575600" cy="9179022"/>
          </a:xfrm>
        </p:grpSpPr>
        <p:sp>
          <p:nvSpPr>
            <p:cNvPr id="13" name="Rounded Rectangle 12"/>
            <p:cNvSpPr/>
            <p:nvPr/>
          </p:nvSpPr>
          <p:spPr>
            <a:xfrm>
              <a:off x="1013875" y="26859091"/>
              <a:ext cx="13575600" cy="9179022"/>
            </a:xfrm>
            <a:prstGeom prst="roundRect">
              <a:avLst>
                <a:gd name="adj" fmla="val 281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1670373" y="34816867"/>
              <a:ext cx="12571212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2000" b="1" dirty="0">
                  <a:solidFill>
                    <a:srgbClr val="0E6C31"/>
                  </a:solidFill>
                  <a:latin typeface="+mn-lt"/>
                </a:rPr>
                <a:t>Figure 1:</a:t>
              </a:r>
              <a:r>
                <a:rPr lang="en-AU" sz="2000" dirty="0">
                  <a:solidFill>
                    <a:srgbClr val="0E6C31"/>
                  </a:solidFill>
                  <a:latin typeface="+mn-lt"/>
                </a:rPr>
                <a:t> </a:t>
              </a:r>
              <a:r>
                <a:rPr lang="en-AU" sz="2000" dirty="0">
                  <a:latin typeface="+mn-lt"/>
                </a:rPr>
                <a:t>[Caption: Calibri 20pt, black] </a:t>
              </a:r>
              <a:r>
                <a:rPr lang="en-US" sz="2000" dirty="0" err="1">
                  <a:latin typeface="+mn-lt"/>
                </a:rPr>
                <a:t>doloree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tuerosto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erilla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cortie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dolent</a:t>
              </a:r>
              <a:r>
                <a:rPr lang="en-US" sz="2000" dirty="0">
                  <a:latin typeface="+mn-lt"/>
                </a:rPr>
                <a:t> prate magna </a:t>
              </a:r>
              <a:r>
                <a:rPr lang="en-US" sz="2000" dirty="0" err="1">
                  <a:latin typeface="+mn-lt"/>
                </a:rPr>
                <a:t>feugiam</a:t>
              </a:r>
              <a:r>
                <a:rPr lang="en-US" sz="2000" dirty="0">
                  <a:latin typeface="+mn-lt"/>
                </a:rPr>
                <a:t> in </a:t>
              </a:r>
              <a:r>
                <a:rPr lang="en-US" sz="2000" dirty="0" err="1">
                  <a:latin typeface="+mn-lt"/>
                </a:rPr>
                <a:t>henim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eui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eugait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lorem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euipis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dit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ulla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feuis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acip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exer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autem</a:t>
              </a:r>
              <a:r>
                <a:rPr lang="en-US" sz="2000" dirty="0">
                  <a:latin typeface="+mn-lt"/>
                </a:rPr>
                <a:t> non </a:t>
              </a:r>
              <a:r>
                <a:rPr lang="en-US" sz="2000" dirty="0" err="1">
                  <a:latin typeface="+mn-lt"/>
                </a:rPr>
                <a:t>vulla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adionse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quisciduisi</a:t>
              </a:r>
              <a:r>
                <a:rPr lang="en-US" sz="2000" dirty="0">
                  <a:latin typeface="+mn-lt"/>
                </a:rPr>
                <a:t>.</a:t>
              </a:r>
              <a:endParaRPr lang="en-AU" sz="2000" dirty="0">
                <a:latin typeface="+mn-lt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1828376" y="27478221"/>
              <a:ext cx="12154645" cy="693388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6568231" y="19782457"/>
            <a:ext cx="125712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2000" b="1" dirty="0">
                <a:solidFill>
                  <a:srgbClr val="0E6C31"/>
                </a:solidFill>
                <a:latin typeface="+mn-lt"/>
              </a:rPr>
              <a:t>Figure 2:</a:t>
            </a:r>
            <a:r>
              <a:rPr lang="en-AU" sz="2000" dirty="0">
                <a:solidFill>
                  <a:srgbClr val="0E6C31"/>
                </a:solidFill>
                <a:latin typeface="+mn-lt"/>
              </a:rPr>
              <a:t> </a:t>
            </a:r>
            <a:r>
              <a:rPr lang="en-AU" sz="2000" dirty="0">
                <a:latin typeface="+mn-lt"/>
              </a:rPr>
              <a:t>[Caption: Calibri 20pt, black] </a:t>
            </a:r>
            <a:r>
              <a:rPr lang="en-US" sz="2000" dirty="0" err="1">
                <a:latin typeface="+mn-lt"/>
              </a:rPr>
              <a:t>doloree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tuerosto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erilla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cortie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dolent</a:t>
            </a:r>
            <a:r>
              <a:rPr lang="en-US" sz="2000" dirty="0">
                <a:latin typeface="+mn-lt"/>
              </a:rPr>
              <a:t> prate magna </a:t>
            </a:r>
            <a:r>
              <a:rPr lang="en-US" sz="2000" dirty="0" err="1">
                <a:latin typeface="+mn-lt"/>
              </a:rPr>
              <a:t>feugiam</a:t>
            </a:r>
            <a:r>
              <a:rPr lang="en-US" sz="2000" dirty="0">
                <a:latin typeface="+mn-lt"/>
              </a:rPr>
              <a:t> in </a:t>
            </a:r>
            <a:r>
              <a:rPr lang="en-US" sz="2000" dirty="0" err="1">
                <a:latin typeface="+mn-lt"/>
              </a:rPr>
              <a:t>henim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eui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eugait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lorem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euipis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ulla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feuis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acip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exer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autem</a:t>
            </a:r>
            <a:r>
              <a:rPr lang="en-US" sz="2000" dirty="0">
                <a:latin typeface="+mn-lt"/>
              </a:rPr>
              <a:t> non </a:t>
            </a:r>
            <a:r>
              <a:rPr lang="en-US" sz="2000" dirty="0" err="1">
                <a:latin typeface="+mn-lt"/>
              </a:rPr>
              <a:t>vulla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adionse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quisciduisi</a:t>
            </a:r>
            <a:r>
              <a:rPr lang="en-US" sz="2000" dirty="0">
                <a:latin typeface="+mn-lt"/>
              </a:rPr>
              <a:t>.</a:t>
            </a:r>
            <a:endParaRPr lang="en-AU" sz="2000" dirty="0">
              <a:latin typeface="+mn-lt"/>
            </a:endParaRPr>
          </a:p>
        </p:txBody>
      </p:sp>
      <p:sp>
        <p:nvSpPr>
          <p:cNvPr id="20" name="Rectangle 26"/>
          <p:cNvSpPr>
            <a:spLocks noChangeArrowheads="1"/>
          </p:cNvSpPr>
          <p:nvPr/>
        </p:nvSpPr>
        <p:spPr bwMode="auto">
          <a:xfrm>
            <a:off x="16437779" y="12213787"/>
            <a:ext cx="5760000" cy="7242596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29" name="Group 28"/>
          <p:cNvGrpSpPr/>
          <p:nvPr/>
        </p:nvGrpSpPr>
        <p:grpSpPr>
          <a:xfrm>
            <a:off x="15855256" y="20984067"/>
            <a:ext cx="13576993" cy="6940017"/>
            <a:chOff x="16413568" y="16499714"/>
            <a:chExt cx="13576993" cy="6940017"/>
          </a:xfrm>
        </p:grpSpPr>
        <p:sp>
          <p:nvSpPr>
            <p:cNvPr id="23" name="Rounded Rectangle 22"/>
            <p:cNvSpPr/>
            <p:nvPr/>
          </p:nvSpPr>
          <p:spPr>
            <a:xfrm>
              <a:off x="16413568" y="16499714"/>
              <a:ext cx="13576993" cy="6940017"/>
            </a:xfrm>
            <a:prstGeom prst="roundRect">
              <a:avLst>
                <a:gd name="adj" fmla="val 302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aphicFrame>
          <p:nvGraphicFramePr>
            <p:cNvPr id="21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63338854"/>
                </p:ext>
              </p:extLst>
            </p:nvPr>
          </p:nvGraphicFramePr>
          <p:xfrm>
            <a:off x="16901276" y="17949827"/>
            <a:ext cx="12601575" cy="4541520"/>
          </p:xfrm>
          <a:graphic>
            <a:graphicData uri="http://schemas.openxmlformats.org/drawingml/2006/table">
              <a:tbl>
                <a:tblPr firstRow="1" bandRow="1">
                  <a:tableStyleId>{9DCAF9ED-07DC-4A11-8D7F-57B35C25682E}</a:tableStyleId>
                </a:tblPr>
                <a:tblGrid>
                  <a:gridCol w="42005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420052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420052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402260">
                  <a:tc>
                    <a:txBody>
                      <a:bodyPr/>
                      <a:lstStyle/>
                      <a:p>
                        <a:r>
                          <a:rPr lang="en-US" sz="3200" cap="all" baseline="0" dirty="0"/>
                          <a:t>Title</a:t>
                        </a:r>
                        <a:endParaRPr lang="en-US" sz="3200" cap="all" baseline="0" dirty="0">
                          <a:solidFill>
                            <a:schemeClr val="bg1"/>
                          </a:solidFill>
                        </a:endParaRP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3461D"/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3200" cap="all" baseline="0" dirty="0">
                            <a:solidFill>
                              <a:schemeClr val="bg1"/>
                            </a:solidFill>
                          </a:rPr>
                          <a:t>Title</a:t>
                        </a: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3461D"/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3200" cap="all" baseline="0" dirty="0">
                            <a:solidFill>
                              <a:schemeClr val="bg1"/>
                            </a:solidFill>
                          </a:rPr>
                          <a:t>title</a:t>
                        </a:r>
                      </a:p>
                    </a:txBody>
                    <a:tcPr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mpd="sng">
                        <a:noFill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03461D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646788">
                  <a:tc>
                    <a:txBody>
                      <a:bodyPr/>
                      <a:lstStyle/>
                      <a:p>
                        <a:pPr>
                          <a:buFont typeface="Arial" pitchFamily="34" charset="0"/>
                          <a:buNone/>
                        </a:pPr>
                        <a:r>
                          <a:rPr lang="en-US" sz="3200" dirty="0">
                            <a:solidFill>
                              <a:srgbClr val="484647"/>
                            </a:solidFill>
                          </a:rPr>
                          <a:t>Text</a:t>
                        </a:r>
                      </a:p>
                    </a:txBody>
                    <a:tcPr marR="36000" marT="36000" marB="36000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174625" lvl="0" indent="-174625">
                          <a:buFont typeface="Arial" pitchFamily="34" charset="0"/>
                          <a:buChar char="•"/>
                        </a:pPr>
                        <a:r>
                          <a:rPr lang="en-US" sz="3200" dirty="0">
                            <a:solidFill>
                              <a:srgbClr val="484647"/>
                            </a:solidFill>
                          </a:rPr>
                          <a:t>Bullet</a:t>
                        </a:r>
                      </a:p>
                      <a:p>
                        <a:pPr marL="174625" lvl="0" indent="-174625">
                          <a:buFont typeface="Arial" pitchFamily="34" charset="0"/>
                          <a:buChar char="•"/>
                        </a:pPr>
                        <a:r>
                          <a:rPr lang="en-US" sz="3200" dirty="0">
                            <a:solidFill>
                              <a:srgbClr val="484647"/>
                            </a:solidFill>
                          </a:rPr>
                          <a:t>Bullet</a:t>
                        </a:r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176213" lvl="0" indent="-176213">
                          <a:buFont typeface="Arial" pitchFamily="34" charset="0"/>
                          <a:buChar char="•"/>
                        </a:pPr>
                        <a:r>
                          <a:rPr lang="en-US" sz="3200" dirty="0">
                            <a:solidFill>
                              <a:srgbClr val="484647"/>
                            </a:solidFill>
                          </a:rPr>
                          <a:t>Bullet</a:t>
                        </a:r>
                      </a:p>
                      <a:p>
                        <a:pPr marL="176213" lvl="0" indent="-176213">
                          <a:buFont typeface="Arial" pitchFamily="34" charset="0"/>
                          <a:buChar char="•"/>
                        </a:pPr>
                        <a:r>
                          <a:rPr lang="en-US" sz="3200" dirty="0">
                            <a:solidFill>
                              <a:srgbClr val="484647"/>
                            </a:solidFill>
                          </a:rPr>
                          <a:t>Bullet</a:t>
                        </a:r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62897"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9E9E9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9E9E9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9E9E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62897"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88900" lvl="0" indent="-88900">
                          <a:buFontTx/>
                          <a:buNone/>
                        </a:pPr>
                        <a:r>
                          <a:rPr lang="en-US" sz="3200" baseline="0" dirty="0">
                            <a:solidFill>
                              <a:srgbClr val="484647"/>
                            </a:solidFill>
                          </a:rPr>
                          <a:t> </a:t>
                        </a:r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62897"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9E9E9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9E9E9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9E9E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62897"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62897"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9E9E9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9E9E9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en-US" sz="3200" dirty="0">
                          <a:solidFill>
                            <a:srgbClr val="484647"/>
                          </a:solidFill>
                        </a:endParaRPr>
                      </a:p>
                    </a:txBody>
                    <a:tcPr>
                      <a:lnL w="31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E9E9E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16916458" y="16857245"/>
              <a:ext cx="12571212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2000" b="1" dirty="0">
                  <a:solidFill>
                    <a:srgbClr val="0E6C31"/>
                  </a:solidFill>
                  <a:latin typeface="+mn-lt"/>
                </a:rPr>
                <a:t>Table 1:</a:t>
              </a:r>
              <a:r>
                <a:rPr lang="en-AU" sz="2000" dirty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en-AU" sz="2000" dirty="0">
                  <a:latin typeface="+mn-lt"/>
                </a:rPr>
                <a:t>[Caption: Calibri 20pt, black] </a:t>
              </a:r>
              <a:r>
                <a:rPr lang="en-US" sz="2000" dirty="0" err="1">
                  <a:latin typeface="+mn-lt"/>
                </a:rPr>
                <a:t>doloree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tuerosto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erilla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cortie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dolent</a:t>
              </a:r>
              <a:r>
                <a:rPr lang="en-US" sz="2000" dirty="0">
                  <a:latin typeface="+mn-lt"/>
                </a:rPr>
                <a:t> prate magna </a:t>
              </a:r>
              <a:r>
                <a:rPr lang="en-US" sz="2000" dirty="0" err="1">
                  <a:latin typeface="+mn-lt"/>
                </a:rPr>
                <a:t>feugiam</a:t>
              </a:r>
              <a:r>
                <a:rPr lang="en-US" sz="2000" dirty="0">
                  <a:latin typeface="+mn-lt"/>
                </a:rPr>
                <a:t> in </a:t>
              </a:r>
              <a:r>
                <a:rPr lang="en-US" sz="2000" dirty="0" err="1">
                  <a:latin typeface="+mn-lt"/>
                </a:rPr>
                <a:t>henim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eui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eugait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lorem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euipis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dit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ulla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feuis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acip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exer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autem</a:t>
              </a:r>
              <a:r>
                <a:rPr lang="en-US" sz="2000" dirty="0">
                  <a:latin typeface="+mn-lt"/>
                </a:rPr>
                <a:t> non </a:t>
              </a:r>
              <a:r>
                <a:rPr lang="en-US" sz="2000" dirty="0" err="1">
                  <a:latin typeface="+mn-lt"/>
                </a:rPr>
                <a:t>vulla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adionse</a:t>
              </a:r>
              <a:r>
                <a:rPr lang="en-US" sz="2000" dirty="0">
                  <a:latin typeface="+mn-lt"/>
                </a:rPr>
                <a:t> </a:t>
              </a:r>
              <a:r>
                <a:rPr lang="en-US" sz="2000" dirty="0" err="1">
                  <a:latin typeface="+mn-lt"/>
                </a:rPr>
                <a:t>quisciduisi</a:t>
              </a:r>
              <a:r>
                <a:rPr lang="en-US" sz="2000" dirty="0">
                  <a:latin typeface="+mn-lt"/>
                </a:rPr>
                <a:t>.</a:t>
              </a:r>
              <a:endParaRPr lang="en-AU" sz="2000" dirty="0">
                <a:latin typeface="+mn-lt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66763" y="39376350"/>
            <a:ext cx="29341688" cy="29549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 Box 137"/>
          <p:cNvSpPr txBox="1">
            <a:spLocks noChangeArrowheads="1"/>
          </p:cNvSpPr>
          <p:nvPr/>
        </p:nvSpPr>
        <p:spPr bwMode="auto">
          <a:xfrm>
            <a:off x="8686405" y="40047966"/>
            <a:ext cx="12014185" cy="134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5"/>
              </a:spcAft>
            </a:pPr>
            <a:r>
              <a:rPr lang="en-AU" sz="2217" b="1" cap="all" dirty="0">
                <a:solidFill>
                  <a:srgbClr val="03461D"/>
                </a:solidFill>
                <a:latin typeface="Calibri  "/>
              </a:rPr>
              <a:t>References</a:t>
            </a:r>
          </a:p>
          <a:p>
            <a:pPr>
              <a:spcAft>
                <a:spcPts val="302"/>
              </a:spcAft>
            </a:pPr>
            <a:r>
              <a:rPr lang="en-US" sz="2015" dirty="0">
                <a:latin typeface="Calibri  "/>
              </a:rPr>
              <a:t>[Reference/acknowledgement text, Calibri,  18pt, black] </a:t>
            </a:r>
            <a:r>
              <a:rPr lang="en-US" sz="2015" dirty="0" err="1">
                <a:latin typeface="Calibri  "/>
              </a:rPr>
              <a:t>Idui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ea</a:t>
            </a:r>
            <a:r>
              <a:rPr lang="en-US" sz="2015" dirty="0">
                <a:latin typeface="Calibri  "/>
              </a:rPr>
              <a:t> con </a:t>
            </a:r>
            <a:r>
              <a:rPr lang="en-US" sz="2015" dirty="0" err="1">
                <a:latin typeface="Calibri  "/>
              </a:rPr>
              <a:t>utem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euguera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essecte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cor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sed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te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ver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si</a:t>
            </a:r>
            <a:r>
              <a:rPr lang="en-US" sz="2015" dirty="0">
                <a:latin typeface="Calibri  "/>
              </a:rPr>
              <a:t>. </a:t>
            </a:r>
            <a:r>
              <a:rPr lang="en-US" sz="2015" dirty="0" err="1">
                <a:latin typeface="Calibri  "/>
              </a:rPr>
              <a:t>Quat</a:t>
            </a:r>
            <a:r>
              <a:rPr lang="en-US" sz="2015" dirty="0">
                <a:latin typeface="Calibri  "/>
              </a:rPr>
              <a:t>, </a:t>
            </a:r>
            <a:r>
              <a:rPr lang="en-US" sz="2015" dirty="0" err="1">
                <a:latin typeface="Calibri  "/>
              </a:rPr>
              <a:t>cor</a:t>
            </a:r>
            <a:r>
              <a:rPr lang="en-US" sz="2015" dirty="0">
                <a:latin typeface="Calibri  "/>
              </a:rPr>
              <a:t> se </a:t>
            </a:r>
            <a:r>
              <a:rPr lang="en-US" sz="2015" dirty="0" err="1">
                <a:latin typeface="Calibri  "/>
              </a:rPr>
              <a:t>volorem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zzril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ipis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numsandreet</a:t>
            </a:r>
            <a:r>
              <a:rPr lang="en-US" sz="2015" dirty="0">
                <a:latin typeface="Calibri  "/>
              </a:rPr>
              <a:t> alit </a:t>
            </a:r>
            <a:r>
              <a:rPr lang="en-US" sz="2015" dirty="0" err="1">
                <a:latin typeface="Calibri  "/>
              </a:rPr>
              <a:t>wismolo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boreet</a:t>
            </a:r>
            <a:r>
              <a:rPr lang="en-US" sz="2015" dirty="0">
                <a:latin typeface="Calibri  "/>
              </a:rPr>
              <a:t> at, </a:t>
            </a:r>
            <a:r>
              <a:rPr lang="en-US" sz="2015" dirty="0" err="1">
                <a:latin typeface="Calibri  "/>
              </a:rPr>
              <a:t>volobor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erosto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odolese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quismod</a:t>
            </a:r>
            <a:r>
              <a:rPr lang="en-US" sz="2015" dirty="0">
                <a:latin typeface="Calibri  "/>
              </a:rPr>
              <a:t> mod </a:t>
            </a:r>
            <a:r>
              <a:rPr lang="en-US" sz="2015" dirty="0" err="1">
                <a:latin typeface="Calibri  "/>
              </a:rPr>
              <a:t>magnisis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niatet</a:t>
            </a:r>
            <a:r>
              <a:rPr lang="en-US" sz="2015" dirty="0">
                <a:latin typeface="Calibri  "/>
              </a:rPr>
              <a:t>, </a:t>
            </a:r>
            <a:r>
              <a:rPr lang="en-US" sz="2015" dirty="0" err="1">
                <a:latin typeface="Calibri  "/>
              </a:rPr>
              <a:t>sustion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umsandre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mincilit</a:t>
            </a:r>
            <a:r>
              <a:rPr lang="en-US" sz="2015" dirty="0">
                <a:latin typeface="Calibri  "/>
              </a:rPr>
              <a:t> ad </a:t>
            </a:r>
            <a:r>
              <a:rPr lang="en-US" sz="2015" dirty="0" err="1">
                <a:latin typeface="Calibri  "/>
              </a:rPr>
              <a:t>dolutet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eummolorero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odolut</a:t>
            </a:r>
            <a:r>
              <a:rPr lang="en-US" sz="2015" dirty="0">
                <a:latin typeface="Calibri  "/>
              </a:rPr>
              <a:t> nit </a:t>
            </a:r>
            <a:r>
              <a:rPr lang="en-US" sz="2015" dirty="0" err="1">
                <a:latin typeface="Calibri  "/>
              </a:rPr>
              <a:t>luptat</a:t>
            </a:r>
            <a:r>
              <a:rPr lang="en-US" sz="2015" dirty="0">
                <a:latin typeface="Calibri  "/>
              </a:rPr>
              <a:t>.</a:t>
            </a:r>
            <a:endParaRPr lang="en-AU" sz="2015" dirty="0">
              <a:latin typeface="Calibri  "/>
            </a:endParaRPr>
          </a:p>
        </p:txBody>
      </p:sp>
      <p:sp>
        <p:nvSpPr>
          <p:cNvPr id="26" name="Text Box 138"/>
          <p:cNvSpPr txBox="1">
            <a:spLocks noChangeArrowheads="1"/>
          </p:cNvSpPr>
          <p:nvPr/>
        </p:nvSpPr>
        <p:spPr bwMode="auto">
          <a:xfrm>
            <a:off x="22342223" y="40047966"/>
            <a:ext cx="5975846" cy="134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5"/>
              </a:spcAft>
            </a:pPr>
            <a:r>
              <a:rPr lang="en-AU" sz="2217" b="1" cap="all" dirty="0">
                <a:solidFill>
                  <a:srgbClr val="03461D"/>
                </a:solidFill>
                <a:latin typeface="Calibri  "/>
              </a:rPr>
              <a:t>Acknowledgements</a:t>
            </a:r>
          </a:p>
          <a:p>
            <a:pPr>
              <a:spcAft>
                <a:spcPts val="302"/>
              </a:spcAft>
            </a:pPr>
            <a:r>
              <a:rPr lang="en-US" sz="2015" dirty="0">
                <a:latin typeface="Calibri  "/>
              </a:rPr>
              <a:t>[Reference/acknowledgement text, Calibri, 18pt, black] </a:t>
            </a:r>
            <a:r>
              <a:rPr lang="en-US" sz="2015" dirty="0" err="1">
                <a:latin typeface="Calibri  "/>
              </a:rPr>
              <a:t>Idui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ea</a:t>
            </a:r>
            <a:r>
              <a:rPr lang="en-US" sz="2015" dirty="0">
                <a:latin typeface="Calibri  "/>
              </a:rPr>
              <a:t> con </a:t>
            </a:r>
            <a:r>
              <a:rPr lang="en-US" sz="2015" dirty="0" err="1">
                <a:latin typeface="Calibri  "/>
              </a:rPr>
              <a:t>utem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euguera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essecte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cor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sed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te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ver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si</a:t>
            </a:r>
            <a:r>
              <a:rPr lang="en-US" sz="2015" dirty="0">
                <a:latin typeface="Calibri  "/>
              </a:rPr>
              <a:t>. </a:t>
            </a:r>
            <a:endParaRPr lang="en-AU" sz="2015" dirty="0">
              <a:latin typeface="Calibri  "/>
            </a:endParaRPr>
          </a:p>
        </p:txBody>
      </p:sp>
      <p:sp>
        <p:nvSpPr>
          <p:cNvPr id="27" name="Text Box 137"/>
          <p:cNvSpPr txBox="1">
            <a:spLocks noChangeArrowheads="1"/>
          </p:cNvSpPr>
          <p:nvPr/>
        </p:nvSpPr>
        <p:spPr bwMode="auto">
          <a:xfrm>
            <a:off x="1013875" y="40047966"/>
            <a:ext cx="5611500" cy="174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5"/>
              </a:spcAft>
            </a:pPr>
            <a:r>
              <a:rPr lang="en-AU" sz="2217" b="1" cap="all" dirty="0">
                <a:solidFill>
                  <a:srgbClr val="03461D"/>
                </a:solidFill>
                <a:latin typeface="Calibri  "/>
              </a:rPr>
              <a:t>FOR FURTHER INFORMATION</a:t>
            </a:r>
          </a:p>
          <a:p>
            <a:pPr>
              <a:spcAft>
                <a:spcPts val="302"/>
              </a:spcAft>
            </a:pPr>
            <a:r>
              <a:rPr lang="en-US" sz="2015" dirty="0" err="1">
                <a:latin typeface="Calibri  "/>
              </a:rPr>
              <a:t>FirstName</a:t>
            </a:r>
            <a:r>
              <a:rPr lang="en-US" sz="2015" dirty="0">
                <a:latin typeface="Calibri  "/>
              </a:rPr>
              <a:t> </a:t>
            </a:r>
            <a:r>
              <a:rPr lang="en-US" sz="2015" dirty="0" err="1">
                <a:latin typeface="Calibri  "/>
              </a:rPr>
              <a:t>LastName</a:t>
            </a:r>
            <a:endParaRPr lang="en-US" sz="2015" dirty="0">
              <a:latin typeface="Calibri  "/>
            </a:endParaRPr>
          </a:p>
          <a:p>
            <a:pPr>
              <a:spcAft>
                <a:spcPts val="302"/>
              </a:spcAft>
              <a:tabLst>
                <a:tab pos="359867" algn="l"/>
              </a:tabLst>
            </a:pPr>
            <a:r>
              <a:rPr lang="en-US" sz="2015" b="1" dirty="0">
                <a:latin typeface="Calibri  "/>
              </a:rPr>
              <a:t>e	</a:t>
            </a:r>
            <a:r>
              <a:rPr lang="en-US" sz="2015" dirty="0">
                <a:latin typeface="Calibri  "/>
              </a:rPr>
              <a:t>email contact details</a:t>
            </a:r>
          </a:p>
          <a:p>
            <a:pPr>
              <a:spcAft>
                <a:spcPts val="302"/>
              </a:spcAft>
              <a:tabLst>
                <a:tab pos="359867" algn="l"/>
              </a:tabLst>
            </a:pPr>
            <a:r>
              <a:rPr lang="en-US" sz="2015" b="1" dirty="0">
                <a:latin typeface="Calibri  "/>
              </a:rPr>
              <a:t>w 	</a:t>
            </a:r>
            <a:r>
              <a:rPr lang="en-US" sz="2015" dirty="0">
                <a:latin typeface="Calibri  "/>
              </a:rPr>
              <a:t>www.fleet.org.au/innovate/</a:t>
            </a:r>
            <a:r>
              <a:rPr lang="en-US" sz="2015" b="1" dirty="0">
                <a:latin typeface="Calibri  "/>
              </a:rPr>
              <a:t>  </a:t>
            </a:r>
          </a:p>
          <a:p>
            <a:pPr>
              <a:spcAft>
                <a:spcPts val="302"/>
              </a:spcAft>
            </a:pPr>
            <a:endParaRPr lang="en-AU" sz="1814" dirty="0">
              <a:latin typeface="Calibri  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10" y="39883116"/>
            <a:ext cx="1904762" cy="190476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15855256" y="28425812"/>
            <a:ext cx="13576993" cy="10402035"/>
          </a:xfrm>
          <a:prstGeom prst="roundRect">
            <a:avLst>
              <a:gd name="adj" fmla="val 2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AU" sz="6000" b="1" dirty="0">
                <a:solidFill>
                  <a:srgbClr val="03461D"/>
                </a:solidFill>
              </a:rPr>
              <a:t>Heading 1 [Calibri 60pt] Dark green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>
                <a:solidFill>
                  <a:schemeClr val="tx1"/>
                </a:solidFill>
              </a:rPr>
              <a:t>Body text (Second level) [Calibri 32pt] </a:t>
            </a:r>
            <a:r>
              <a:rPr lang="en-AU" sz="3200" dirty="0" err="1">
                <a:solidFill>
                  <a:schemeClr val="tx1"/>
                </a:solidFill>
              </a:rPr>
              <a:t>Lum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exerate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dolobor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amconse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conse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dolortin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exerius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ciduisi</a:t>
            </a:r>
            <a:r>
              <a:rPr lang="en-AU" sz="3200" dirty="0">
                <a:solidFill>
                  <a:schemeClr val="tx1"/>
                </a:solidFill>
              </a:rPr>
              <a:t>. </a:t>
            </a:r>
            <a:r>
              <a:rPr lang="en-AU" sz="3200" dirty="0" err="1">
                <a:solidFill>
                  <a:schemeClr val="tx1"/>
                </a:solidFill>
              </a:rPr>
              <a:t>Ure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facin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veleniatet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wis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numsandrem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niamet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landignim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atet</a:t>
            </a:r>
            <a:r>
              <a:rPr lang="en-AU" sz="3200" dirty="0">
                <a:solidFill>
                  <a:schemeClr val="tx1"/>
                </a:solidFill>
              </a:rPr>
              <a:t> la </a:t>
            </a:r>
            <a:r>
              <a:rPr lang="en-AU" sz="3200" dirty="0" err="1">
                <a:solidFill>
                  <a:schemeClr val="tx1"/>
                </a:solidFill>
              </a:rPr>
              <a:t>faccum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dolummo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diamcon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sequam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velisissi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endipit</a:t>
            </a:r>
            <a:r>
              <a:rPr lang="en-AU" sz="3200" dirty="0">
                <a:solidFill>
                  <a:schemeClr val="tx1"/>
                </a:solidFill>
              </a:rPr>
              <a:t>, qui </a:t>
            </a:r>
            <a:r>
              <a:rPr lang="en-AU" sz="3200" dirty="0" err="1">
                <a:solidFill>
                  <a:schemeClr val="tx1"/>
                </a:solidFill>
              </a:rPr>
              <a:t>bla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cor</a:t>
            </a:r>
            <a:r>
              <a:rPr lang="en-AU" sz="3200" dirty="0">
                <a:solidFill>
                  <a:schemeClr val="tx1"/>
                </a:solidFill>
              </a:rPr>
              <a:t> sum </a:t>
            </a:r>
            <a:r>
              <a:rPr lang="en-AU" sz="3200" dirty="0" err="1">
                <a:solidFill>
                  <a:schemeClr val="tx1"/>
                </a:solidFill>
              </a:rPr>
              <a:t>dunt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wissisci</a:t>
            </a:r>
            <a:r>
              <a:rPr lang="en-AU" sz="3200" dirty="0">
                <a:solidFill>
                  <a:schemeClr val="tx1"/>
                </a:solidFill>
              </a:rPr>
              <a:t> ex </a:t>
            </a:r>
            <a:r>
              <a:rPr lang="en-AU" sz="3200" dirty="0" err="1">
                <a:solidFill>
                  <a:schemeClr val="tx1"/>
                </a:solidFill>
              </a:rPr>
              <a:t>eugueros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aut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velendignis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estrud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dolobore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enim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adionum</a:t>
            </a:r>
            <a:r>
              <a:rPr lang="en-AU" sz="3200" dirty="0">
                <a:solidFill>
                  <a:schemeClr val="tx1"/>
                </a:solidFill>
              </a:rPr>
              <a:t> at </a:t>
            </a:r>
            <a:r>
              <a:rPr lang="en-AU" sz="3200" dirty="0" err="1">
                <a:solidFill>
                  <a:schemeClr val="tx1"/>
                </a:solidFill>
              </a:rPr>
              <a:t>accummod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tatue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veros</a:t>
            </a:r>
            <a:r>
              <a:rPr lang="en-AU" sz="3200" dirty="0">
                <a:solidFill>
                  <a:schemeClr val="tx1"/>
                </a:solidFill>
              </a:rPr>
              <a:t>.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>
                <a:solidFill>
                  <a:schemeClr val="tx1"/>
                </a:solidFill>
              </a:rPr>
              <a:t>Ad tis </a:t>
            </a:r>
            <a:r>
              <a:rPr lang="en-AU" sz="3200" dirty="0" err="1">
                <a:solidFill>
                  <a:schemeClr val="tx1"/>
                </a:solidFill>
              </a:rPr>
              <a:t>aute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faccum</a:t>
            </a:r>
            <a:r>
              <a:rPr lang="en-AU" sz="3200" dirty="0">
                <a:solidFill>
                  <a:schemeClr val="tx1"/>
                </a:solidFill>
              </a:rPr>
              <a:t> et </a:t>
            </a:r>
            <a:r>
              <a:rPr lang="en-AU" sz="3200" dirty="0" err="1">
                <a:solidFill>
                  <a:schemeClr val="tx1"/>
                </a:solidFill>
              </a:rPr>
              <a:t>velenis</a:t>
            </a:r>
            <a:r>
              <a:rPr lang="en-AU" sz="3200" dirty="0">
                <a:solidFill>
                  <a:schemeClr val="tx1"/>
                </a:solidFill>
              </a:rPr>
              <a:t> do od </a:t>
            </a:r>
            <a:r>
              <a:rPr lang="en-AU" sz="3200" dirty="0" err="1">
                <a:solidFill>
                  <a:schemeClr val="tx1"/>
                </a:solidFill>
              </a:rPr>
              <a:t>elenibh</a:t>
            </a:r>
            <a:r>
              <a:rPr lang="en-AU" sz="3200" dirty="0">
                <a:solidFill>
                  <a:schemeClr val="tx1"/>
                </a:solidFill>
              </a:rPr>
              <a:t> et, </a:t>
            </a:r>
            <a:r>
              <a:rPr lang="en-AU" sz="3200" dirty="0" err="1">
                <a:solidFill>
                  <a:schemeClr val="tx1"/>
                </a:solidFill>
              </a:rPr>
              <a:t>suscing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irillam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etummy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nos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nullum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duis</a:t>
            </a:r>
            <a:r>
              <a:rPr lang="en-AU" sz="3200" dirty="0">
                <a:solidFill>
                  <a:schemeClr val="tx1"/>
                </a:solidFill>
              </a:rPr>
              <a:t> at, </a:t>
            </a:r>
            <a:r>
              <a:rPr lang="en-AU" sz="3200" dirty="0" err="1">
                <a:solidFill>
                  <a:schemeClr val="tx1"/>
                </a:solidFill>
              </a:rPr>
              <a:t>quatisl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ullutat</a:t>
            </a:r>
            <a:r>
              <a:rPr lang="en-AU" sz="3200" dirty="0">
                <a:solidFill>
                  <a:schemeClr val="tx1"/>
                </a:solidFill>
              </a:rPr>
              <a:t>. Lore </a:t>
            </a:r>
            <a:r>
              <a:rPr lang="en-AU" sz="3200" dirty="0" err="1">
                <a:solidFill>
                  <a:schemeClr val="tx1"/>
                </a:solidFill>
              </a:rPr>
              <a:t>commodo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lessequisl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diat</a:t>
            </a:r>
            <a:r>
              <a:rPr lang="en-AU" sz="3200" dirty="0">
                <a:solidFill>
                  <a:schemeClr val="tx1"/>
                </a:solidFill>
              </a:rPr>
              <a:t>, </a:t>
            </a:r>
            <a:r>
              <a:rPr lang="en-AU" sz="3200" dirty="0" err="1">
                <a:solidFill>
                  <a:schemeClr val="tx1"/>
                </a:solidFill>
              </a:rPr>
              <a:t>ercipis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nonum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dolor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sequi</a:t>
            </a:r>
            <a:r>
              <a:rPr lang="en-AU" sz="3200" dirty="0">
                <a:solidFill>
                  <a:schemeClr val="tx1"/>
                </a:solidFill>
              </a:rPr>
              <a:t> et ipsum </a:t>
            </a:r>
            <a:r>
              <a:rPr lang="en-AU" sz="3200" dirty="0" err="1">
                <a:solidFill>
                  <a:schemeClr val="tx1"/>
                </a:solidFill>
              </a:rPr>
              <a:t>essim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irit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vulla</a:t>
            </a:r>
            <a:r>
              <a:rPr lang="en-AU" sz="3200" dirty="0">
                <a:solidFill>
                  <a:schemeClr val="tx1"/>
                </a:solidFill>
              </a:rPr>
              <a:t>.</a:t>
            </a:r>
          </a:p>
          <a:p>
            <a:pPr marL="0" lvl="1" indent="0">
              <a:spcAft>
                <a:spcPts val="1209"/>
              </a:spcAft>
              <a:buNone/>
            </a:pPr>
            <a:r>
              <a:rPr lang="en-AU" sz="3200" dirty="0" err="1">
                <a:solidFill>
                  <a:schemeClr val="tx1"/>
                </a:solidFill>
              </a:rPr>
              <a:t>Idui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ea</a:t>
            </a:r>
            <a:r>
              <a:rPr lang="en-AU" sz="3200" dirty="0">
                <a:solidFill>
                  <a:schemeClr val="tx1"/>
                </a:solidFill>
              </a:rPr>
              <a:t> con </a:t>
            </a:r>
            <a:r>
              <a:rPr lang="en-AU" sz="3200" dirty="0" err="1">
                <a:solidFill>
                  <a:schemeClr val="tx1"/>
                </a:solidFill>
              </a:rPr>
              <a:t>utem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euguera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essecte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cor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sed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te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ver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si</a:t>
            </a:r>
            <a:r>
              <a:rPr lang="en-AU" sz="3200" dirty="0">
                <a:solidFill>
                  <a:schemeClr val="tx1"/>
                </a:solidFill>
              </a:rPr>
              <a:t>. </a:t>
            </a:r>
            <a:r>
              <a:rPr lang="en-AU" sz="3200" dirty="0" err="1">
                <a:solidFill>
                  <a:schemeClr val="tx1"/>
                </a:solidFill>
              </a:rPr>
              <a:t>Quat</a:t>
            </a:r>
            <a:r>
              <a:rPr lang="en-AU" sz="3200" dirty="0">
                <a:solidFill>
                  <a:schemeClr val="tx1"/>
                </a:solidFill>
              </a:rPr>
              <a:t>, </a:t>
            </a:r>
            <a:r>
              <a:rPr lang="en-AU" sz="3200" dirty="0" err="1">
                <a:solidFill>
                  <a:schemeClr val="tx1"/>
                </a:solidFill>
              </a:rPr>
              <a:t>cor</a:t>
            </a:r>
            <a:r>
              <a:rPr lang="en-AU" sz="3200" dirty="0">
                <a:solidFill>
                  <a:schemeClr val="tx1"/>
                </a:solidFill>
              </a:rPr>
              <a:t> se </a:t>
            </a:r>
            <a:r>
              <a:rPr lang="en-AU" sz="3200" dirty="0" err="1">
                <a:solidFill>
                  <a:schemeClr val="tx1"/>
                </a:solidFill>
              </a:rPr>
              <a:t>volorem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zzril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ipis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numsandreet</a:t>
            </a:r>
            <a:r>
              <a:rPr lang="en-AU" sz="3200" dirty="0">
                <a:solidFill>
                  <a:schemeClr val="tx1"/>
                </a:solidFill>
              </a:rPr>
              <a:t> alit </a:t>
            </a:r>
            <a:r>
              <a:rPr lang="en-AU" sz="3200" dirty="0" err="1">
                <a:solidFill>
                  <a:schemeClr val="tx1"/>
                </a:solidFill>
              </a:rPr>
              <a:t>wismolo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boreet</a:t>
            </a:r>
            <a:r>
              <a:rPr lang="en-AU" sz="3200" dirty="0">
                <a:solidFill>
                  <a:schemeClr val="tx1"/>
                </a:solidFill>
              </a:rPr>
              <a:t> at, </a:t>
            </a:r>
            <a:r>
              <a:rPr lang="en-AU" sz="3200" dirty="0" err="1">
                <a:solidFill>
                  <a:schemeClr val="tx1"/>
                </a:solidFill>
              </a:rPr>
              <a:t>volobor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erosto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odolese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quismod</a:t>
            </a:r>
            <a:r>
              <a:rPr lang="en-AU" sz="3200" dirty="0">
                <a:solidFill>
                  <a:schemeClr val="tx1"/>
                </a:solidFill>
              </a:rPr>
              <a:t> mod </a:t>
            </a:r>
            <a:r>
              <a:rPr lang="en-AU" sz="3200" dirty="0" err="1">
                <a:solidFill>
                  <a:schemeClr val="tx1"/>
                </a:solidFill>
              </a:rPr>
              <a:t>magnisis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niatet</a:t>
            </a:r>
            <a:r>
              <a:rPr lang="en-AU" sz="3200" dirty="0">
                <a:solidFill>
                  <a:schemeClr val="tx1"/>
                </a:solidFill>
              </a:rPr>
              <a:t>, </a:t>
            </a:r>
            <a:r>
              <a:rPr lang="en-AU" sz="3200" dirty="0" err="1">
                <a:solidFill>
                  <a:schemeClr val="tx1"/>
                </a:solidFill>
              </a:rPr>
              <a:t>sustion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umsandre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mincilit</a:t>
            </a:r>
            <a:r>
              <a:rPr lang="en-AU" sz="3200" dirty="0">
                <a:solidFill>
                  <a:schemeClr val="tx1"/>
                </a:solidFill>
              </a:rPr>
              <a:t> ad </a:t>
            </a:r>
            <a:r>
              <a:rPr lang="en-AU" sz="3200" dirty="0" err="1">
                <a:solidFill>
                  <a:schemeClr val="tx1"/>
                </a:solidFill>
              </a:rPr>
              <a:t>dolutet</a:t>
            </a:r>
            <a:r>
              <a:rPr lang="en-AU" sz="3200" dirty="0">
                <a:solidFill>
                  <a:schemeClr val="tx1"/>
                </a:solidFill>
              </a:rPr>
              <a:t> </a:t>
            </a:r>
            <a:r>
              <a:rPr lang="en-AU" sz="3200" dirty="0" err="1">
                <a:solidFill>
                  <a:schemeClr val="tx1"/>
                </a:solidFill>
              </a:rPr>
              <a:t>eummolorero</a:t>
            </a:r>
            <a:r>
              <a:rPr lang="en-AU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25976" y="753035"/>
            <a:ext cx="21138777" cy="2641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22780301" y="12225029"/>
            <a:ext cx="5760000" cy="722011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1814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7918"/>
            <a:ext cx="8661030" cy="19355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009" y="897918"/>
            <a:ext cx="6683195" cy="1936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354" y="921330"/>
            <a:ext cx="6513110" cy="1889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746" y="15180831"/>
            <a:ext cx="5544270" cy="19368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-25328801" y="472910"/>
            <a:ext cx="21710484" cy="7132532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r>
              <a:rPr lang="en-US" sz="6500" b="1" dirty="0"/>
              <a:t>General Notes:</a:t>
            </a:r>
          </a:p>
          <a:p>
            <a:endParaRPr lang="en-US" sz="6500" dirty="0"/>
          </a:p>
          <a:p>
            <a:r>
              <a:rPr lang="en-US" sz="6500" dirty="0"/>
              <a:t>- Please ensure all images used are of high printing quality and not pixelated. </a:t>
            </a:r>
          </a:p>
          <a:p>
            <a:endParaRPr lang="en-US" sz="6500" dirty="0"/>
          </a:p>
          <a:p>
            <a:pPr marL="857250" indent="-857250">
              <a:buFontTx/>
              <a:buChar char="-"/>
            </a:pPr>
            <a:r>
              <a:rPr lang="en-US" sz="6500" dirty="0"/>
              <a:t>Texts can be Helvetica Neue, Century Gothic, Oxygen or Calibri.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970610" y="40048467"/>
            <a:ext cx="15162372" cy="3131437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r>
              <a:rPr lang="en-US" sz="6500" b="1" dirty="0"/>
              <a:t>Acknowledgements:</a:t>
            </a:r>
          </a:p>
          <a:p>
            <a:r>
              <a:rPr lang="en-US" sz="6500" dirty="0"/>
              <a:t>- Insert logos of sponsors such as: ARC</a:t>
            </a:r>
          </a:p>
          <a:p>
            <a:endParaRPr lang="en-US" sz="6500" dirty="0"/>
          </a:p>
        </p:txBody>
      </p:sp>
      <p:sp>
        <p:nvSpPr>
          <p:cNvPr id="43" name="TextBox 42"/>
          <p:cNvSpPr txBox="1"/>
          <p:nvPr/>
        </p:nvSpPr>
        <p:spPr>
          <a:xfrm>
            <a:off x="-25392222" y="14761102"/>
            <a:ext cx="21710484" cy="18135544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r>
              <a:rPr lang="en-US" sz="6500" b="1" dirty="0"/>
              <a:t>General Structure:</a:t>
            </a:r>
          </a:p>
          <a:p>
            <a:endParaRPr lang="en-US" sz="6500" dirty="0"/>
          </a:p>
          <a:p>
            <a:pPr marL="857250" indent="-857250">
              <a:buFontTx/>
              <a:buChar char="-"/>
            </a:pPr>
            <a:r>
              <a:rPr lang="en-US" sz="6500" dirty="0"/>
              <a:t>Title: centered, font size 100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Authors: centered, font size 72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Affiliations: centered, font size 48.</a:t>
            </a:r>
          </a:p>
          <a:p>
            <a:endParaRPr lang="en-US" sz="6500" dirty="0"/>
          </a:p>
          <a:p>
            <a:pPr marL="857250" indent="-857250">
              <a:buFontTx/>
              <a:buChar char="-"/>
            </a:pPr>
            <a:r>
              <a:rPr lang="en-US" sz="6500" dirty="0"/>
              <a:t>Abstract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Background / Introduction: leading to research questions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Methods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Results and Discussion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Conclusions</a:t>
            </a:r>
          </a:p>
          <a:p>
            <a:pPr marL="857250" indent="-857250">
              <a:buFontTx/>
              <a:buChar char="-"/>
            </a:pPr>
            <a:r>
              <a:rPr lang="en-US" sz="6500" dirty="0"/>
              <a:t>References</a:t>
            </a:r>
          </a:p>
          <a:p>
            <a:pPr marL="857250" indent="-857250">
              <a:buFontTx/>
              <a:buChar char="-"/>
            </a:pPr>
            <a:endParaRPr lang="en-US" sz="6500" dirty="0"/>
          </a:p>
          <a:p>
            <a:r>
              <a:rPr lang="en-US" sz="6500" dirty="0"/>
              <a:t>General text should be no smaller than 32pt, large headings 60pt or 44pt, using the two FLEET greens (dark green: C:82 M:32 Y:100 K:60, R:3 G:70 B:29, HEX #02451c, light green: C:82 M:32 Y:100 K:22, R:14 G:108 B:49, HEX #0d6b30)</a:t>
            </a:r>
          </a:p>
          <a:p>
            <a:endParaRPr lang="en-US" sz="65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1146" y="15329745"/>
            <a:ext cx="5627034" cy="1936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746" y="15182588"/>
            <a:ext cx="5544270" cy="19332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005" y="11158052"/>
            <a:ext cx="3843083" cy="1926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8424" y="18349131"/>
            <a:ext cx="6915444" cy="19368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709" y="18411347"/>
            <a:ext cx="5973952" cy="19368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460" y="10957190"/>
            <a:ext cx="4552828" cy="19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872</Words>
  <Application>Microsoft Macintosh PowerPoint</Application>
  <PresentationFormat>Custom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 </vt:lpstr>
      <vt:lpstr>Office Theme</vt:lpstr>
      <vt:lpstr>Poster Title for a Conference [100 pt]</vt:lpstr>
    </vt:vector>
  </TitlesOfParts>
  <Company>Monash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Dianne Ruka</dc:creator>
  <cp:lastModifiedBy>Tich-Lam Nguyen</cp:lastModifiedBy>
  <cp:revision>21</cp:revision>
  <cp:lastPrinted>2017-04-28T00:41:35Z</cp:lastPrinted>
  <dcterms:created xsi:type="dcterms:W3CDTF">2017-04-28T00:03:51Z</dcterms:created>
  <dcterms:modified xsi:type="dcterms:W3CDTF">2021-08-10T09:31:59Z</dcterms:modified>
</cp:coreProperties>
</file>