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0275213" cy="4280376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CADB"/>
    <a:srgbClr val="03461D"/>
    <a:srgbClr val="00FFFF"/>
    <a:srgbClr val="0E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>
        <p:scale>
          <a:sx n="64" d="100"/>
          <a:sy n="64" d="100"/>
        </p:scale>
        <p:origin x="183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9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6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52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84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4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4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98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6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78821"/>
            <a:ext cx="26112371" cy="4448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1"/>
            <a:ext cx="30275213" cy="427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3027487" rtl="0" eaLnBrk="1" latinLnBrk="0" hangingPunct="1">
        <a:lnSpc>
          <a:spcPct val="90000"/>
        </a:lnSpc>
        <a:spcBef>
          <a:spcPts val="3311"/>
        </a:spcBef>
        <a:buFontTx/>
        <a:buNone/>
        <a:defRPr sz="6000" b="1" kern="1200">
          <a:solidFill>
            <a:srgbClr val="03461D"/>
          </a:solidFill>
          <a:latin typeface="+mn-lt"/>
          <a:ea typeface="+mn-ea"/>
          <a:cs typeface="+mn-cs"/>
        </a:defRPr>
      </a:lvl1pPr>
      <a:lvl2pPr marL="1513743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3027487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4400" b="1" kern="1200">
          <a:solidFill>
            <a:srgbClr val="0E6C31"/>
          </a:solidFill>
          <a:latin typeface="+mn-lt"/>
          <a:ea typeface="+mn-ea"/>
          <a:cs typeface="+mn-cs"/>
        </a:defRPr>
      </a:lvl3pPr>
      <a:lvl4pPr marL="4541230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6054974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437" y="917123"/>
            <a:ext cx="6513110" cy="18899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7025" y="2750707"/>
            <a:ext cx="26112371" cy="2314226"/>
          </a:xfrm>
        </p:spPr>
        <p:txBody>
          <a:bodyPr/>
          <a:lstStyle/>
          <a:p>
            <a:r>
              <a:rPr lang="en-AU" dirty="0"/>
              <a:t>Poster Title for a Conference [100 </a:t>
            </a:r>
            <a:r>
              <a:rPr lang="en-AU" dirty="0" err="1"/>
              <a:t>pt</a:t>
            </a:r>
            <a:r>
              <a:rPr lang="en-AU" dirty="0"/>
              <a:t>]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9256" y="7880773"/>
            <a:ext cx="22956701" cy="31011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4400" dirty="0">
                <a:solidFill>
                  <a:schemeClr val="bg1"/>
                </a:solidFill>
              </a:rPr>
              <a:t>Abstract [Calibri 44pt] </a:t>
            </a:r>
            <a:r>
              <a:rPr lang="en-AU" sz="4400" dirty="0" err="1">
                <a:solidFill>
                  <a:schemeClr val="bg1"/>
                </a:solidFill>
              </a:rPr>
              <a:t>lkjasd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lakj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alvma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dkf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cjakls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cmkld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ajkld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cmkla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dmklc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amklas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jklc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ajklsoe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melfla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jka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slkd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cmkld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alijwld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amkls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jklc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alkja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filewj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alkjw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fmklc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amklasd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liasd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cmkla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lkajsdf</a:t>
            </a:r>
            <a:r>
              <a:rPr lang="en-AU" sz="4400" dirty="0">
                <a:solidFill>
                  <a:schemeClr val="bg1"/>
                </a:solidFill>
              </a:rPr>
              <a:t>; </a:t>
            </a:r>
            <a:r>
              <a:rPr lang="en-AU" sz="4400" dirty="0" err="1">
                <a:solidFill>
                  <a:schemeClr val="bg1"/>
                </a:solidFill>
              </a:rPr>
              <a:t>aslkdjf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a;kldj;liwef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oija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fhia</a:t>
            </a:r>
            <a:r>
              <a:rPr lang="en-AU" sz="4400" dirty="0">
                <a:solidFill>
                  <a:schemeClr val="bg1"/>
                </a:solidFill>
              </a:rPr>
              <a:t> </a:t>
            </a:r>
            <a:r>
              <a:rPr lang="en-AU" sz="4400" dirty="0" err="1">
                <a:solidFill>
                  <a:schemeClr val="bg1"/>
                </a:solidFill>
              </a:rPr>
              <a:t>flkahf</a:t>
            </a:r>
            <a:r>
              <a:rPr lang="en-AU" sz="4400" dirty="0">
                <a:solidFill>
                  <a:schemeClr val="bg1"/>
                </a:solidFill>
              </a:rPr>
              <a:t>  </a:t>
            </a:r>
            <a:r>
              <a:rPr lang="en-AU" sz="4400" dirty="0" err="1">
                <a:solidFill>
                  <a:schemeClr val="bg1"/>
                </a:solidFill>
              </a:rPr>
              <a:t>sff</a:t>
            </a:r>
            <a:r>
              <a:rPr lang="en-AU" sz="4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024" y="5897293"/>
            <a:ext cx="27717468" cy="9531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/>
              <a:t>Insert subtitle [Calibri 50pt]</a:t>
            </a:r>
            <a:endParaRPr lang="en-AU" sz="5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7025" y="6850440"/>
            <a:ext cx="27717468" cy="864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Insert author and affiliation details [Calibri 28 max]</a:t>
            </a:r>
            <a:endParaRPr lang="en-AU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013875" y="11587607"/>
            <a:ext cx="13575600" cy="9041429"/>
          </a:xfrm>
          <a:prstGeom prst="roundRect">
            <a:avLst>
              <a:gd name="adj" fmla="val 379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6000" b="1" dirty="0">
                <a:solidFill>
                  <a:srgbClr val="59CADB"/>
                </a:solidFill>
              </a:rPr>
              <a:t>Heading 1 [Calibri 60pt] Cyan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bg1"/>
                </a:solidFill>
              </a:rPr>
              <a:t>Body text (Second level) [Calibri 32pt] </a:t>
            </a:r>
            <a:r>
              <a:rPr lang="en-AU" sz="3200" dirty="0" err="1">
                <a:solidFill>
                  <a:schemeClr val="bg1"/>
                </a:solidFill>
              </a:rPr>
              <a:t>Lum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exerate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dolobor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amconse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conse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dolortin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exerius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ciduisi</a:t>
            </a:r>
            <a:r>
              <a:rPr lang="en-AU" sz="3200" dirty="0">
                <a:solidFill>
                  <a:schemeClr val="bg1"/>
                </a:solidFill>
              </a:rPr>
              <a:t>. </a:t>
            </a:r>
            <a:r>
              <a:rPr lang="en-AU" sz="3200" dirty="0" err="1">
                <a:solidFill>
                  <a:schemeClr val="bg1"/>
                </a:solidFill>
              </a:rPr>
              <a:t>Ure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facin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veleniatet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wis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numsandrem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niamet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landignim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atet</a:t>
            </a:r>
            <a:r>
              <a:rPr lang="en-AU" sz="3200" dirty="0">
                <a:solidFill>
                  <a:schemeClr val="bg1"/>
                </a:solidFill>
              </a:rPr>
              <a:t> la </a:t>
            </a:r>
            <a:r>
              <a:rPr lang="en-AU" sz="3200" dirty="0" err="1">
                <a:solidFill>
                  <a:schemeClr val="bg1"/>
                </a:solidFill>
              </a:rPr>
              <a:t>faccum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dolummo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diamcon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sequam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velisissi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endipit</a:t>
            </a:r>
            <a:r>
              <a:rPr lang="en-AU" sz="3200" dirty="0">
                <a:solidFill>
                  <a:schemeClr val="bg1"/>
                </a:solidFill>
              </a:rPr>
              <a:t>, qui </a:t>
            </a:r>
            <a:r>
              <a:rPr lang="en-AU" sz="3200" dirty="0" err="1">
                <a:solidFill>
                  <a:schemeClr val="bg1"/>
                </a:solidFill>
              </a:rPr>
              <a:t>bla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sum </a:t>
            </a:r>
            <a:r>
              <a:rPr lang="en-AU" sz="3200" dirty="0" err="1">
                <a:solidFill>
                  <a:schemeClr val="bg1"/>
                </a:solidFill>
              </a:rPr>
              <a:t>dunt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wissisci</a:t>
            </a:r>
            <a:r>
              <a:rPr lang="en-AU" sz="3200" dirty="0">
                <a:solidFill>
                  <a:schemeClr val="bg1"/>
                </a:solidFill>
              </a:rPr>
              <a:t> ex </a:t>
            </a:r>
            <a:r>
              <a:rPr lang="en-AU" sz="3200" dirty="0" err="1">
                <a:solidFill>
                  <a:schemeClr val="bg1"/>
                </a:solidFill>
              </a:rPr>
              <a:t>eugueros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aut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velendignis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estrud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dolobore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enim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adionum</a:t>
            </a:r>
            <a:r>
              <a:rPr lang="en-AU" sz="3200" dirty="0">
                <a:solidFill>
                  <a:schemeClr val="bg1"/>
                </a:solidFill>
              </a:rPr>
              <a:t> at </a:t>
            </a:r>
            <a:r>
              <a:rPr lang="en-AU" sz="3200" dirty="0" err="1">
                <a:solidFill>
                  <a:schemeClr val="bg1"/>
                </a:solidFill>
              </a:rPr>
              <a:t>accummod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tatue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veros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bg1"/>
                </a:solidFill>
              </a:rPr>
              <a:t>Ad tis </a:t>
            </a:r>
            <a:r>
              <a:rPr lang="en-AU" sz="3200" dirty="0" err="1">
                <a:solidFill>
                  <a:schemeClr val="bg1"/>
                </a:solidFill>
              </a:rPr>
              <a:t>aute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faccum</a:t>
            </a:r>
            <a:r>
              <a:rPr lang="en-AU" sz="3200" dirty="0">
                <a:solidFill>
                  <a:schemeClr val="bg1"/>
                </a:solidFill>
              </a:rPr>
              <a:t> et </a:t>
            </a:r>
            <a:r>
              <a:rPr lang="en-AU" sz="3200" dirty="0" err="1">
                <a:solidFill>
                  <a:schemeClr val="bg1"/>
                </a:solidFill>
              </a:rPr>
              <a:t>velenis</a:t>
            </a:r>
            <a:r>
              <a:rPr lang="en-AU" sz="3200" dirty="0">
                <a:solidFill>
                  <a:schemeClr val="bg1"/>
                </a:solidFill>
              </a:rPr>
              <a:t> do od </a:t>
            </a:r>
            <a:r>
              <a:rPr lang="en-AU" sz="3200" dirty="0" err="1">
                <a:solidFill>
                  <a:schemeClr val="bg1"/>
                </a:solidFill>
              </a:rPr>
              <a:t>elenibh</a:t>
            </a:r>
            <a:r>
              <a:rPr lang="en-AU" sz="3200" dirty="0">
                <a:solidFill>
                  <a:schemeClr val="bg1"/>
                </a:solidFill>
              </a:rPr>
              <a:t> et, </a:t>
            </a:r>
            <a:r>
              <a:rPr lang="en-AU" sz="3200" dirty="0" err="1">
                <a:solidFill>
                  <a:schemeClr val="bg1"/>
                </a:solidFill>
              </a:rPr>
              <a:t>suscing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irillam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etummy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nos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nullum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duis</a:t>
            </a:r>
            <a:r>
              <a:rPr lang="en-AU" sz="3200" dirty="0">
                <a:solidFill>
                  <a:schemeClr val="bg1"/>
                </a:solidFill>
              </a:rPr>
              <a:t> at, </a:t>
            </a:r>
            <a:r>
              <a:rPr lang="en-AU" sz="3200" dirty="0" err="1">
                <a:solidFill>
                  <a:schemeClr val="bg1"/>
                </a:solidFill>
              </a:rPr>
              <a:t>quatisl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ullutat</a:t>
            </a:r>
            <a:r>
              <a:rPr lang="en-AU" sz="3200" dirty="0">
                <a:solidFill>
                  <a:schemeClr val="bg1"/>
                </a:solidFill>
              </a:rPr>
              <a:t>. Lore </a:t>
            </a:r>
            <a:r>
              <a:rPr lang="en-AU" sz="3200" dirty="0" err="1">
                <a:solidFill>
                  <a:schemeClr val="bg1"/>
                </a:solidFill>
              </a:rPr>
              <a:t>commodo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lessequisl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diat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ercipis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nonum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sequi</a:t>
            </a:r>
            <a:r>
              <a:rPr lang="en-AU" sz="3200" dirty="0">
                <a:solidFill>
                  <a:schemeClr val="bg1"/>
                </a:solidFill>
              </a:rPr>
              <a:t> et ipsum </a:t>
            </a:r>
            <a:r>
              <a:rPr lang="en-AU" sz="3200" dirty="0" err="1">
                <a:solidFill>
                  <a:schemeClr val="bg1"/>
                </a:solidFill>
              </a:rPr>
              <a:t>essim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irit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vulla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 err="1">
                <a:solidFill>
                  <a:schemeClr val="bg1"/>
                </a:solidFill>
              </a:rPr>
              <a:t>Idui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ea</a:t>
            </a:r>
            <a:r>
              <a:rPr lang="en-AU" sz="3200" dirty="0">
                <a:solidFill>
                  <a:schemeClr val="bg1"/>
                </a:solidFill>
              </a:rPr>
              <a:t> con </a:t>
            </a:r>
            <a:r>
              <a:rPr lang="en-AU" sz="3200" dirty="0" err="1">
                <a:solidFill>
                  <a:schemeClr val="bg1"/>
                </a:solidFill>
              </a:rPr>
              <a:t>utem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euguera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essecte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si</a:t>
            </a:r>
            <a:r>
              <a:rPr lang="en-AU" sz="3200" dirty="0">
                <a:solidFill>
                  <a:schemeClr val="bg1"/>
                </a:solidFill>
              </a:rPr>
              <a:t>. </a:t>
            </a:r>
            <a:r>
              <a:rPr lang="en-AU" sz="3200" dirty="0" err="1">
                <a:solidFill>
                  <a:schemeClr val="bg1"/>
                </a:solidFill>
              </a:rPr>
              <a:t>Quat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se </a:t>
            </a:r>
            <a:r>
              <a:rPr lang="en-AU" sz="3200" dirty="0" err="1">
                <a:solidFill>
                  <a:schemeClr val="bg1"/>
                </a:solidFill>
              </a:rPr>
              <a:t>volorem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zzril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ipis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numsandreet</a:t>
            </a:r>
            <a:r>
              <a:rPr lang="en-AU" sz="3200" dirty="0">
                <a:solidFill>
                  <a:schemeClr val="bg1"/>
                </a:solidFill>
              </a:rPr>
              <a:t> alit </a:t>
            </a:r>
            <a:r>
              <a:rPr lang="en-AU" sz="3200" dirty="0" err="1">
                <a:solidFill>
                  <a:schemeClr val="bg1"/>
                </a:solidFill>
              </a:rPr>
              <a:t>wismolo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boreet</a:t>
            </a:r>
            <a:r>
              <a:rPr lang="en-AU" sz="3200" dirty="0">
                <a:solidFill>
                  <a:schemeClr val="bg1"/>
                </a:solidFill>
              </a:rPr>
              <a:t> at, </a:t>
            </a:r>
            <a:r>
              <a:rPr lang="en-AU" sz="3200" dirty="0" err="1">
                <a:solidFill>
                  <a:schemeClr val="bg1"/>
                </a:solidFill>
              </a:rPr>
              <a:t>volobor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erosto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odolese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quismod</a:t>
            </a:r>
            <a:r>
              <a:rPr lang="en-AU" sz="3200" dirty="0">
                <a:solidFill>
                  <a:schemeClr val="bg1"/>
                </a:solidFill>
              </a:rPr>
              <a:t> mod </a:t>
            </a:r>
            <a:r>
              <a:rPr lang="en-AU" sz="3200" dirty="0" err="1">
                <a:solidFill>
                  <a:schemeClr val="bg1"/>
                </a:solidFill>
              </a:rPr>
              <a:t>magnisis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niatet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sustion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umsandre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mincilit</a:t>
            </a:r>
            <a:r>
              <a:rPr lang="en-AU" sz="3200" dirty="0">
                <a:solidFill>
                  <a:schemeClr val="bg1"/>
                </a:solidFill>
              </a:rPr>
              <a:t> ad </a:t>
            </a:r>
            <a:r>
              <a:rPr lang="en-AU" sz="3200" dirty="0" err="1">
                <a:solidFill>
                  <a:schemeClr val="bg1"/>
                </a:solidFill>
              </a:rPr>
              <a:t>dolutet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eummolorero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3875" y="20984067"/>
            <a:ext cx="13575600" cy="6940018"/>
          </a:xfrm>
          <a:prstGeom prst="roundRect">
            <a:avLst>
              <a:gd name="adj" fmla="val 34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0" b="1" dirty="0">
                <a:solidFill>
                  <a:srgbClr val="59CADB"/>
                </a:solidFill>
              </a:rPr>
              <a:t>Heading 2 [Calibri 60pt] Cyan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bg1"/>
                </a:solidFill>
              </a:rPr>
              <a:t>Body text (Second level) [Calibri 32pt] Lum </a:t>
            </a:r>
            <a:r>
              <a:rPr lang="en-AU" sz="3200" dirty="0" err="1">
                <a:solidFill>
                  <a:schemeClr val="bg1"/>
                </a:solidFill>
              </a:rPr>
              <a:t>exerate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dolobor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amconse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conse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dolortin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exerius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ciduisi</a:t>
            </a:r>
            <a:r>
              <a:rPr lang="en-AU" sz="3200" dirty="0">
                <a:solidFill>
                  <a:schemeClr val="bg1"/>
                </a:solidFill>
              </a:rPr>
              <a:t>. </a:t>
            </a:r>
            <a:r>
              <a:rPr lang="en-AU" sz="3200" dirty="0" err="1">
                <a:solidFill>
                  <a:schemeClr val="bg1"/>
                </a:solidFill>
              </a:rPr>
              <a:t>Ure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facin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veleniatet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wis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numsandrem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niamet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landignim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atet</a:t>
            </a:r>
            <a:r>
              <a:rPr lang="en-AU" sz="3200" dirty="0">
                <a:solidFill>
                  <a:schemeClr val="bg1"/>
                </a:solidFill>
              </a:rPr>
              <a:t> la </a:t>
            </a:r>
            <a:r>
              <a:rPr lang="en-AU" sz="3200" dirty="0" err="1">
                <a:solidFill>
                  <a:schemeClr val="bg1"/>
                </a:solidFill>
              </a:rPr>
              <a:t>faccum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dolummo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diamcon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sequam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velisissi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endipit</a:t>
            </a:r>
            <a:r>
              <a:rPr lang="en-AU" sz="3200" dirty="0">
                <a:solidFill>
                  <a:schemeClr val="bg1"/>
                </a:solidFill>
              </a:rPr>
              <a:t>, qui </a:t>
            </a:r>
            <a:r>
              <a:rPr lang="en-AU" sz="3200" dirty="0" err="1">
                <a:solidFill>
                  <a:schemeClr val="bg1"/>
                </a:solidFill>
              </a:rPr>
              <a:t>bla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sum </a:t>
            </a:r>
            <a:r>
              <a:rPr lang="en-AU" sz="3200" dirty="0" err="1">
                <a:solidFill>
                  <a:schemeClr val="bg1"/>
                </a:solidFill>
              </a:rPr>
              <a:t>dunt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wissisci</a:t>
            </a:r>
            <a:r>
              <a:rPr lang="en-AU" sz="3200" dirty="0">
                <a:solidFill>
                  <a:schemeClr val="bg1"/>
                </a:solidFill>
              </a:rPr>
              <a:t> ex </a:t>
            </a:r>
            <a:r>
              <a:rPr lang="en-AU" sz="3200" dirty="0" err="1">
                <a:solidFill>
                  <a:schemeClr val="bg1"/>
                </a:solidFill>
              </a:rPr>
              <a:t>eugueros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aut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velendignis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estrud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dolobore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enim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adionum</a:t>
            </a:r>
            <a:r>
              <a:rPr lang="en-AU" sz="3200" dirty="0">
                <a:solidFill>
                  <a:schemeClr val="bg1"/>
                </a:solidFill>
              </a:rPr>
              <a:t> at </a:t>
            </a:r>
            <a:r>
              <a:rPr lang="en-AU" sz="3200" dirty="0" err="1">
                <a:solidFill>
                  <a:schemeClr val="bg1"/>
                </a:solidFill>
              </a:rPr>
              <a:t>accummod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tatue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veros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bg1"/>
                </a:solidFill>
              </a:rPr>
              <a:t>Ad tis </a:t>
            </a:r>
            <a:r>
              <a:rPr lang="en-AU" sz="3200" dirty="0" err="1">
                <a:solidFill>
                  <a:schemeClr val="bg1"/>
                </a:solidFill>
              </a:rPr>
              <a:t>aute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faccum</a:t>
            </a:r>
            <a:r>
              <a:rPr lang="en-AU" sz="3200" dirty="0">
                <a:solidFill>
                  <a:schemeClr val="bg1"/>
                </a:solidFill>
              </a:rPr>
              <a:t> et </a:t>
            </a:r>
            <a:r>
              <a:rPr lang="en-AU" sz="3200" dirty="0" err="1">
                <a:solidFill>
                  <a:schemeClr val="bg1"/>
                </a:solidFill>
              </a:rPr>
              <a:t>velenis</a:t>
            </a:r>
            <a:r>
              <a:rPr lang="en-AU" sz="3200" dirty="0">
                <a:solidFill>
                  <a:schemeClr val="bg1"/>
                </a:solidFill>
              </a:rPr>
              <a:t> do od </a:t>
            </a:r>
            <a:r>
              <a:rPr lang="en-AU" sz="3200" dirty="0" err="1">
                <a:solidFill>
                  <a:schemeClr val="bg1"/>
                </a:solidFill>
              </a:rPr>
              <a:t>elenibh</a:t>
            </a:r>
            <a:r>
              <a:rPr lang="en-AU" sz="3200" dirty="0">
                <a:solidFill>
                  <a:schemeClr val="bg1"/>
                </a:solidFill>
              </a:rPr>
              <a:t> et, </a:t>
            </a:r>
            <a:r>
              <a:rPr lang="en-AU" sz="3200" dirty="0" err="1">
                <a:solidFill>
                  <a:schemeClr val="bg1"/>
                </a:solidFill>
              </a:rPr>
              <a:t>suscing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irillam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etummy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nos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nullum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duis</a:t>
            </a:r>
            <a:r>
              <a:rPr lang="en-AU" sz="3200" dirty="0">
                <a:solidFill>
                  <a:schemeClr val="bg1"/>
                </a:solidFill>
              </a:rPr>
              <a:t> at, </a:t>
            </a:r>
            <a:r>
              <a:rPr lang="en-AU" sz="3200" dirty="0" err="1">
                <a:solidFill>
                  <a:schemeClr val="bg1"/>
                </a:solidFill>
              </a:rPr>
              <a:t>quatisl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ullutat</a:t>
            </a:r>
            <a:r>
              <a:rPr lang="en-AU" sz="3200" dirty="0">
                <a:solidFill>
                  <a:schemeClr val="bg1"/>
                </a:solidFill>
              </a:rPr>
              <a:t>. Lore </a:t>
            </a:r>
            <a:r>
              <a:rPr lang="en-AU" sz="3200" dirty="0" err="1">
                <a:solidFill>
                  <a:schemeClr val="bg1"/>
                </a:solidFill>
              </a:rPr>
              <a:t>commodo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lessequisl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diat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ercipis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nonum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sequi</a:t>
            </a:r>
            <a:r>
              <a:rPr lang="en-AU" sz="3200" dirty="0">
                <a:solidFill>
                  <a:schemeClr val="bg1"/>
                </a:solidFill>
              </a:rPr>
              <a:t> et ipsum </a:t>
            </a:r>
            <a:r>
              <a:rPr lang="en-AU" sz="3200" dirty="0" err="1">
                <a:solidFill>
                  <a:schemeClr val="bg1"/>
                </a:solidFill>
              </a:rPr>
              <a:t>essim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irit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vulla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 err="1">
                <a:solidFill>
                  <a:schemeClr val="bg1"/>
                </a:solidFill>
              </a:rPr>
              <a:t>Idui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ea</a:t>
            </a:r>
            <a:r>
              <a:rPr lang="en-AU" sz="3200" dirty="0">
                <a:solidFill>
                  <a:schemeClr val="bg1"/>
                </a:solidFill>
              </a:rPr>
              <a:t> con </a:t>
            </a:r>
            <a:r>
              <a:rPr lang="en-AU" sz="3200" dirty="0" err="1">
                <a:solidFill>
                  <a:schemeClr val="bg1"/>
                </a:solidFill>
              </a:rPr>
              <a:t>utem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euguera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essecte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si</a:t>
            </a:r>
            <a:r>
              <a:rPr lang="en-AU" sz="3200" dirty="0">
                <a:solidFill>
                  <a:schemeClr val="bg1"/>
                </a:solidFill>
              </a:rPr>
              <a:t>. </a:t>
            </a:r>
            <a:r>
              <a:rPr lang="en-AU" sz="3200" dirty="0" err="1">
                <a:solidFill>
                  <a:schemeClr val="bg1"/>
                </a:solidFill>
              </a:rPr>
              <a:t>Quat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se </a:t>
            </a:r>
            <a:r>
              <a:rPr lang="en-AU" sz="3200" dirty="0" err="1">
                <a:solidFill>
                  <a:schemeClr val="bg1"/>
                </a:solidFill>
              </a:rPr>
              <a:t>volorem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zzril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ipis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numsandreet</a:t>
            </a:r>
            <a:r>
              <a:rPr lang="en-AU" sz="3200" dirty="0">
                <a:solidFill>
                  <a:schemeClr val="bg1"/>
                </a:solidFill>
              </a:rPr>
              <a:t> alit </a:t>
            </a:r>
            <a:r>
              <a:rPr lang="en-AU" sz="3200" dirty="0" err="1">
                <a:solidFill>
                  <a:schemeClr val="bg1"/>
                </a:solidFill>
              </a:rPr>
              <a:t>wismolo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boreet</a:t>
            </a:r>
            <a:r>
              <a:rPr lang="en-AU" sz="3200" dirty="0">
                <a:solidFill>
                  <a:schemeClr val="bg1"/>
                </a:solidFill>
              </a:rPr>
              <a:t> at, </a:t>
            </a:r>
            <a:r>
              <a:rPr lang="en-AU" sz="3200" dirty="0" err="1">
                <a:solidFill>
                  <a:schemeClr val="bg1"/>
                </a:solidFill>
              </a:rPr>
              <a:t>volobor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erosto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odolese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quismod</a:t>
            </a:r>
            <a:r>
              <a:rPr lang="en-AU" sz="3200" dirty="0">
                <a:solidFill>
                  <a:schemeClr val="bg1"/>
                </a:solidFill>
              </a:rPr>
              <a:t> mod </a:t>
            </a:r>
            <a:r>
              <a:rPr lang="en-AU" sz="3200" dirty="0" err="1">
                <a:solidFill>
                  <a:schemeClr val="bg1"/>
                </a:solidFill>
              </a:rPr>
              <a:t>magnisis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niatet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sustion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umsandre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mincilit</a:t>
            </a:r>
            <a:r>
              <a:rPr lang="en-AU" sz="3200" dirty="0">
                <a:solidFill>
                  <a:schemeClr val="bg1"/>
                </a:solidFill>
              </a:rPr>
              <a:t> ad </a:t>
            </a:r>
            <a:r>
              <a:rPr lang="en-AU" sz="3200" dirty="0" err="1">
                <a:solidFill>
                  <a:schemeClr val="bg1"/>
                </a:solidFill>
              </a:rPr>
              <a:t>dolutet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eummolorero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342124" y="37435327"/>
            <a:ext cx="125712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59CADB"/>
                </a:solidFill>
                <a:latin typeface="+mn-lt"/>
              </a:rPr>
              <a:t>Figure 1:</a:t>
            </a:r>
            <a:r>
              <a:rPr lang="en-AU" sz="2000" dirty="0">
                <a:solidFill>
                  <a:srgbClr val="59CADB"/>
                </a:solidFill>
                <a:latin typeface="+mn-lt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+mn-lt"/>
              </a:rPr>
              <a:t>[Caption: Calibri 20pt, white]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doloree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tuerosto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erilla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cortie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dolent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prate magna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feugiam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henim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eugait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euipis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dit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ulla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feuis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acip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exer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autem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non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vulla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adionse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quisciduisi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  <a:endParaRPr lang="en-A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6606784" y="19801105"/>
            <a:ext cx="125712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59CADB"/>
                </a:solidFill>
                <a:latin typeface="+mn-lt"/>
              </a:rPr>
              <a:t>Figure 2:</a:t>
            </a:r>
            <a:r>
              <a:rPr lang="en-AU" sz="2000" dirty="0">
                <a:solidFill>
                  <a:srgbClr val="59CADB"/>
                </a:solidFill>
                <a:latin typeface="+mn-lt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+mn-lt"/>
              </a:rPr>
              <a:t>[Caption: Calibri 20pt, white]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doloree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tuerosto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erilla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cortie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dolent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prate magna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feugiam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henim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eugait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euipis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dit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ulla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feuis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acip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exer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autem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non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vulla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adionse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quisciduisi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  <a:endParaRPr lang="en-A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114024"/>
              </p:ext>
            </p:extLst>
          </p:nvPr>
        </p:nvGraphicFramePr>
        <p:xfrm>
          <a:off x="16234039" y="22996419"/>
          <a:ext cx="12601575" cy="4541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0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260">
                <a:tc>
                  <a:txBody>
                    <a:bodyPr/>
                    <a:lstStyle/>
                    <a:p>
                      <a:r>
                        <a:rPr lang="en-US" sz="3200" cap="all" baseline="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6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all" baseline="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6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all" baseline="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8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Bullet</a:t>
                      </a: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Bullet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Bullet</a:t>
                      </a: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Bullet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89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9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buFontTx/>
                        <a:buNone/>
                      </a:pP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97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97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97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6234039" y="21926994"/>
            <a:ext cx="125712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59CADB"/>
                </a:solidFill>
                <a:latin typeface="+mn-lt"/>
              </a:rPr>
              <a:t>Table 1:</a:t>
            </a:r>
            <a:r>
              <a:rPr lang="en-AU" sz="2000" dirty="0">
                <a:solidFill>
                  <a:srgbClr val="59CADB"/>
                </a:solidFill>
                <a:latin typeface="+mn-lt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+mn-lt"/>
              </a:rPr>
              <a:t>[Caption: Calibri 20pt, white]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doloree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tuerosto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erilla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cortie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dolent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prate magna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feugiam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henim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eugait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euipis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dit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ulla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feuis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acip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exer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autem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non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vulla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adionse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quisciduisi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  <a:endParaRPr lang="en-A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6763" y="39376350"/>
            <a:ext cx="29341688" cy="2954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 Box 137"/>
          <p:cNvSpPr txBox="1">
            <a:spLocks noChangeArrowheads="1"/>
          </p:cNvSpPr>
          <p:nvPr/>
        </p:nvSpPr>
        <p:spPr bwMode="auto">
          <a:xfrm>
            <a:off x="8686405" y="40047966"/>
            <a:ext cx="12014185" cy="134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5"/>
              </a:spcAft>
            </a:pPr>
            <a:r>
              <a:rPr lang="en-AU" sz="2217" b="1" cap="all" dirty="0">
                <a:solidFill>
                  <a:srgbClr val="03461D"/>
                </a:solidFill>
                <a:latin typeface="Calibri  "/>
              </a:rPr>
              <a:t>References</a:t>
            </a:r>
          </a:p>
          <a:p>
            <a:pPr>
              <a:spcAft>
                <a:spcPts val="302"/>
              </a:spcAft>
            </a:pPr>
            <a:r>
              <a:rPr lang="en-US" sz="2015" dirty="0">
                <a:latin typeface="Calibri  "/>
              </a:rPr>
              <a:t>[Reference/acknowledgement text, Calibri,  18pt, black] </a:t>
            </a:r>
            <a:r>
              <a:rPr lang="en-US" sz="2015" dirty="0" err="1">
                <a:latin typeface="Calibri  "/>
              </a:rPr>
              <a:t>Idui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ea</a:t>
            </a:r>
            <a:r>
              <a:rPr lang="en-US" sz="2015" dirty="0">
                <a:latin typeface="Calibri  "/>
              </a:rPr>
              <a:t> con </a:t>
            </a:r>
            <a:r>
              <a:rPr lang="en-US" sz="2015" dirty="0" err="1">
                <a:latin typeface="Calibri  "/>
              </a:rPr>
              <a:t>utem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euguera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essecte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cor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sed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ver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si</a:t>
            </a:r>
            <a:r>
              <a:rPr lang="en-US" sz="2015" dirty="0">
                <a:latin typeface="Calibri  "/>
              </a:rPr>
              <a:t>. </a:t>
            </a:r>
            <a:r>
              <a:rPr lang="en-US" sz="2015" dirty="0" err="1">
                <a:latin typeface="Calibri  "/>
              </a:rPr>
              <a:t>Quat</a:t>
            </a:r>
            <a:r>
              <a:rPr lang="en-US" sz="2015" dirty="0">
                <a:latin typeface="Calibri  "/>
              </a:rPr>
              <a:t>, </a:t>
            </a:r>
            <a:r>
              <a:rPr lang="en-US" sz="2015" dirty="0" err="1">
                <a:latin typeface="Calibri  "/>
              </a:rPr>
              <a:t>cor</a:t>
            </a:r>
            <a:r>
              <a:rPr lang="en-US" sz="2015" dirty="0">
                <a:latin typeface="Calibri  "/>
              </a:rPr>
              <a:t> se </a:t>
            </a:r>
            <a:r>
              <a:rPr lang="en-US" sz="2015" dirty="0" err="1">
                <a:latin typeface="Calibri  "/>
              </a:rPr>
              <a:t>volorem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zzril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ipis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numsandreet</a:t>
            </a:r>
            <a:r>
              <a:rPr lang="en-US" sz="2015" dirty="0">
                <a:latin typeface="Calibri  "/>
              </a:rPr>
              <a:t> alit </a:t>
            </a:r>
            <a:r>
              <a:rPr lang="en-US" sz="2015" dirty="0" err="1">
                <a:latin typeface="Calibri  "/>
              </a:rPr>
              <a:t>wismolo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boreet</a:t>
            </a:r>
            <a:r>
              <a:rPr lang="en-US" sz="2015" dirty="0">
                <a:latin typeface="Calibri  "/>
              </a:rPr>
              <a:t> at, </a:t>
            </a:r>
            <a:r>
              <a:rPr lang="en-US" sz="2015" dirty="0" err="1">
                <a:latin typeface="Calibri  "/>
              </a:rPr>
              <a:t>volobor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erosto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odolese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quismod</a:t>
            </a:r>
            <a:r>
              <a:rPr lang="en-US" sz="2015" dirty="0">
                <a:latin typeface="Calibri  "/>
              </a:rPr>
              <a:t> mod </a:t>
            </a:r>
            <a:r>
              <a:rPr lang="en-US" sz="2015" dirty="0" err="1">
                <a:latin typeface="Calibri  "/>
              </a:rPr>
              <a:t>magnisis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niatet</a:t>
            </a:r>
            <a:r>
              <a:rPr lang="en-US" sz="2015" dirty="0">
                <a:latin typeface="Calibri  "/>
              </a:rPr>
              <a:t>, </a:t>
            </a:r>
            <a:r>
              <a:rPr lang="en-US" sz="2015" dirty="0" err="1">
                <a:latin typeface="Calibri  "/>
              </a:rPr>
              <a:t>sustion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umsandre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mincilit</a:t>
            </a:r>
            <a:r>
              <a:rPr lang="en-US" sz="2015" dirty="0">
                <a:latin typeface="Calibri  "/>
              </a:rPr>
              <a:t> ad </a:t>
            </a:r>
            <a:r>
              <a:rPr lang="en-US" sz="2015" dirty="0" err="1">
                <a:latin typeface="Calibri  "/>
              </a:rPr>
              <a:t>dolutet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eummolorero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odolut</a:t>
            </a:r>
            <a:r>
              <a:rPr lang="en-US" sz="2015" dirty="0">
                <a:latin typeface="Calibri  "/>
              </a:rPr>
              <a:t> nit </a:t>
            </a:r>
            <a:r>
              <a:rPr lang="en-US" sz="2015" dirty="0" err="1">
                <a:latin typeface="Calibri  "/>
              </a:rPr>
              <a:t>luptat</a:t>
            </a:r>
            <a:r>
              <a:rPr lang="en-US" sz="2015" dirty="0">
                <a:latin typeface="Calibri  "/>
              </a:rPr>
              <a:t>.</a:t>
            </a:r>
            <a:endParaRPr lang="en-AU" sz="2015" dirty="0">
              <a:latin typeface="Calibri  "/>
            </a:endParaRPr>
          </a:p>
        </p:txBody>
      </p:sp>
      <p:sp>
        <p:nvSpPr>
          <p:cNvPr id="26" name="Text Box 138"/>
          <p:cNvSpPr txBox="1">
            <a:spLocks noChangeArrowheads="1"/>
          </p:cNvSpPr>
          <p:nvPr/>
        </p:nvSpPr>
        <p:spPr bwMode="auto">
          <a:xfrm>
            <a:off x="22342223" y="40047966"/>
            <a:ext cx="5975846" cy="13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5"/>
              </a:spcAft>
            </a:pPr>
            <a:r>
              <a:rPr lang="en-AU" sz="2217" b="1" cap="all" dirty="0">
                <a:solidFill>
                  <a:srgbClr val="03461D"/>
                </a:solidFill>
                <a:latin typeface="Calibri  "/>
              </a:rPr>
              <a:t>Acknowledgements</a:t>
            </a:r>
          </a:p>
          <a:p>
            <a:pPr>
              <a:spcAft>
                <a:spcPts val="302"/>
              </a:spcAft>
            </a:pPr>
            <a:r>
              <a:rPr lang="en-US" sz="2015" dirty="0">
                <a:latin typeface="Calibri  "/>
              </a:rPr>
              <a:t>[Reference/acknowledgement text, Calibri, 18pt, black] </a:t>
            </a:r>
            <a:r>
              <a:rPr lang="en-US" sz="2015" dirty="0" err="1">
                <a:latin typeface="Calibri  "/>
              </a:rPr>
              <a:t>Idui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ea</a:t>
            </a:r>
            <a:r>
              <a:rPr lang="en-US" sz="2015" dirty="0">
                <a:latin typeface="Calibri  "/>
              </a:rPr>
              <a:t> con </a:t>
            </a:r>
            <a:r>
              <a:rPr lang="en-US" sz="2015" dirty="0" err="1">
                <a:latin typeface="Calibri  "/>
              </a:rPr>
              <a:t>utem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euguera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essecte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cor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sed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ver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si</a:t>
            </a:r>
            <a:r>
              <a:rPr lang="en-US" sz="2015" dirty="0">
                <a:latin typeface="Calibri  "/>
              </a:rPr>
              <a:t>. </a:t>
            </a:r>
            <a:endParaRPr lang="en-AU" sz="2015" dirty="0">
              <a:latin typeface="Calibri  "/>
            </a:endParaRPr>
          </a:p>
        </p:txBody>
      </p:sp>
      <p:sp>
        <p:nvSpPr>
          <p:cNvPr id="27" name="Text Box 137"/>
          <p:cNvSpPr txBox="1">
            <a:spLocks noChangeArrowheads="1"/>
          </p:cNvSpPr>
          <p:nvPr/>
        </p:nvSpPr>
        <p:spPr bwMode="auto">
          <a:xfrm>
            <a:off x="1013875" y="40047966"/>
            <a:ext cx="5611500" cy="17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5"/>
              </a:spcAft>
            </a:pPr>
            <a:r>
              <a:rPr lang="en-AU" sz="2217" b="1" cap="all" dirty="0">
                <a:solidFill>
                  <a:srgbClr val="03461D"/>
                </a:solidFill>
                <a:latin typeface="Calibri  "/>
              </a:rPr>
              <a:t>FOR FURTHER INFORMATION</a:t>
            </a:r>
          </a:p>
          <a:p>
            <a:pPr>
              <a:spcAft>
                <a:spcPts val="302"/>
              </a:spcAft>
            </a:pPr>
            <a:r>
              <a:rPr lang="en-US" sz="2015" dirty="0" err="1">
                <a:latin typeface="Calibri  "/>
              </a:rPr>
              <a:t>FirstName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LastName</a:t>
            </a:r>
            <a:endParaRPr lang="en-US" sz="2015" dirty="0">
              <a:latin typeface="Calibri  "/>
            </a:endParaRPr>
          </a:p>
          <a:p>
            <a:pPr>
              <a:spcAft>
                <a:spcPts val="302"/>
              </a:spcAft>
              <a:tabLst>
                <a:tab pos="359867" algn="l"/>
              </a:tabLst>
            </a:pPr>
            <a:r>
              <a:rPr lang="en-US" sz="2015" b="1" dirty="0">
                <a:latin typeface="Calibri  "/>
              </a:rPr>
              <a:t>e	</a:t>
            </a:r>
            <a:r>
              <a:rPr lang="en-US" sz="2015" dirty="0">
                <a:latin typeface="Calibri  "/>
              </a:rPr>
              <a:t>email contact details</a:t>
            </a:r>
          </a:p>
          <a:p>
            <a:pPr>
              <a:spcAft>
                <a:spcPts val="302"/>
              </a:spcAft>
              <a:tabLst>
                <a:tab pos="359867" algn="l"/>
              </a:tabLst>
            </a:pPr>
            <a:r>
              <a:rPr lang="en-US" sz="2015" b="1" dirty="0">
                <a:latin typeface="Calibri  "/>
              </a:rPr>
              <a:t>w 	</a:t>
            </a:r>
            <a:r>
              <a:rPr lang="en-US" sz="2015" dirty="0">
                <a:latin typeface="Calibri  "/>
              </a:rPr>
              <a:t>www.fleet.org.au/innovate/</a:t>
            </a:r>
            <a:r>
              <a:rPr lang="en-US" sz="2015" b="1" dirty="0">
                <a:latin typeface="Calibri  "/>
              </a:rPr>
              <a:t>  </a:t>
            </a:r>
          </a:p>
          <a:p>
            <a:pPr>
              <a:spcAft>
                <a:spcPts val="302"/>
              </a:spcAft>
            </a:pPr>
            <a:endParaRPr lang="en-AU" sz="1814" dirty="0">
              <a:latin typeface="Calibri  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10" y="39883116"/>
            <a:ext cx="1904762" cy="19047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5855256" y="28197706"/>
            <a:ext cx="13576993" cy="7912151"/>
          </a:xfrm>
          <a:prstGeom prst="roundRect">
            <a:avLst>
              <a:gd name="adj" fmla="val 29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6000" b="1" dirty="0">
                <a:solidFill>
                  <a:srgbClr val="59CADB"/>
                </a:solidFill>
              </a:rPr>
              <a:t>Heading 1 [Calibri 60pt] Cyan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bg1"/>
                </a:solidFill>
              </a:rPr>
              <a:t>Body text (Second level) [Calibri 32pt] </a:t>
            </a:r>
            <a:r>
              <a:rPr lang="en-AU" sz="3200" dirty="0" err="1">
                <a:solidFill>
                  <a:schemeClr val="bg1"/>
                </a:solidFill>
              </a:rPr>
              <a:t>Lum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exerate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dolobor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amconse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conse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dolortin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exerius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ciduisi</a:t>
            </a:r>
            <a:r>
              <a:rPr lang="en-AU" sz="3200" dirty="0">
                <a:solidFill>
                  <a:schemeClr val="bg1"/>
                </a:solidFill>
              </a:rPr>
              <a:t>. </a:t>
            </a:r>
            <a:r>
              <a:rPr lang="en-AU" sz="3200" dirty="0" err="1">
                <a:solidFill>
                  <a:schemeClr val="bg1"/>
                </a:solidFill>
              </a:rPr>
              <a:t>Ure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facin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veleniatet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wis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numsandrem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niamet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landignim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atet</a:t>
            </a:r>
            <a:r>
              <a:rPr lang="en-AU" sz="3200" dirty="0">
                <a:solidFill>
                  <a:schemeClr val="bg1"/>
                </a:solidFill>
              </a:rPr>
              <a:t> la </a:t>
            </a:r>
            <a:r>
              <a:rPr lang="en-AU" sz="3200" dirty="0" err="1">
                <a:solidFill>
                  <a:schemeClr val="bg1"/>
                </a:solidFill>
              </a:rPr>
              <a:t>faccum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dolummo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diamcon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sequam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velisissi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endipit</a:t>
            </a:r>
            <a:r>
              <a:rPr lang="en-AU" sz="3200" dirty="0">
                <a:solidFill>
                  <a:schemeClr val="bg1"/>
                </a:solidFill>
              </a:rPr>
              <a:t>, qui </a:t>
            </a:r>
            <a:r>
              <a:rPr lang="en-AU" sz="3200" dirty="0" err="1">
                <a:solidFill>
                  <a:schemeClr val="bg1"/>
                </a:solidFill>
              </a:rPr>
              <a:t>bla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sum </a:t>
            </a:r>
            <a:r>
              <a:rPr lang="en-AU" sz="3200" dirty="0" err="1">
                <a:solidFill>
                  <a:schemeClr val="bg1"/>
                </a:solidFill>
              </a:rPr>
              <a:t>dunt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wissisci</a:t>
            </a:r>
            <a:r>
              <a:rPr lang="en-AU" sz="3200" dirty="0">
                <a:solidFill>
                  <a:schemeClr val="bg1"/>
                </a:solidFill>
              </a:rPr>
              <a:t> ex </a:t>
            </a:r>
            <a:r>
              <a:rPr lang="en-AU" sz="3200" dirty="0" err="1">
                <a:solidFill>
                  <a:schemeClr val="bg1"/>
                </a:solidFill>
              </a:rPr>
              <a:t>eugueros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aut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velendignis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estrud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dolobore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enim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adionum</a:t>
            </a:r>
            <a:r>
              <a:rPr lang="en-AU" sz="3200" dirty="0">
                <a:solidFill>
                  <a:schemeClr val="bg1"/>
                </a:solidFill>
              </a:rPr>
              <a:t> at </a:t>
            </a:r>
            <a:r>
              <a:rPr lang="en-AU" sz="3200" dirty="0" err="1">
                <a:solidFill>
                  <a:schemeClr val="bg1"/>
                </a:solidFill>
              </a:rPr>
              <a:t>accummod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tatue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veros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bg1"/>
                </a:solidFill>
              </a:rPr>
              <a:t>Ad tis </a:t>
            </a:r>
            <a:r>
              <a:rPr lang="en-AU" sz="3200" dirty="0" err="1">
                <a:solidFill>
                  <a:schemeClr val="bg1"/>
                </a:solidFill>
              </a:rPr>
              <a:t>aute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faccum</a:t>
            </a:r>
            <a:r>
              <a:rPr lang="en-AU" sz="3200" dirty="0">
                <a:solidFill>
                  <a:schemeClr val="bg1"/>
                </a:solidFill>
              </a:rPr>
              <a:t> et </a:t>
            </a:r>
            <a:r>
              <a:rPr lang="en-AU" sz="3200" dirty="0" err="1">
                <a:solidFill>
                  <a:schemeClr val="bg1"/>
                </a:solidFill>
              </a:rPr>
              <a:t>velenis</a:t>
            </a:r>
            <a:r>
              <a:rPr lang="en-AU" sz="3200" dirty="0">
                <a:solidFill>
                  <a:schemeClr val="bg1"/>
                </a:solidFill>
              </a:rPr>
              <a:t> do od </a:t>
            </a:r>
            <a:r>
              <a:rPr lang="en-AU" sz="3200" dirty="0" err="1">
                <a:solidFill>
                  <a:schemeClr val="bg1"/>
                </a:solidFill>
              </a:rPr>
              <a:t>elenibh</a:t>
            </a:r>
            <a:r>
              <a:rPr lang="en-AU" sz="3200" dirty="0">
                <a:solidFill>
                  <a:schemeClr val="bg1"/>
                </a:solidFill>
              </a:rPr>
              <a:t> et, </a:t>
            </a:r>
            <a:r>
              <a:rPr lang="en-AU" sz="3200" dirty="0" err="1">
                <a:solidFill>
                  <a:schemeClr val="bg1"/>
                </a:solidFill>
              </a:rPr>
              <a:t>suscing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irillam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etummy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nos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nullum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duis</a:t>
            </a:r>
            <a:r>
              <a:rPr lang="en-AU" sz="3200" dirty="0">
                <a:solidFill>
                  <a:schemeClr val="bg1"/>
                </a:solidFill>
              </a:rPr>
              <a:t> at, </a:t>
            </a:r>
            <a:r>
              <a:rPr lang="en-AU" sz="3200" dirty="0" err="1">
                <a:solidFill>
                  <a:schemeClr val="bg1"/>
                </a:solidFill>
              </a:rPr>
              <a:t>quatisl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ullutat</a:t>
            </a:r>
            <a:r>
              <a:rPr lang="en-AU" sz="3200" dirty="0">
                <a:solidFill>
                  <a:schemeClr val="bg1"/>
                </a:solidFill>
              </a:rPr>
              <a:t>. Lore </a:t>
            </a:r>
            <a:r>
              <a:rPr lang="en-AU" sz="3200" dirty="0" err="1">
                <a:solidFill>
                  <a:schemeClr val="bg1"/>
                </a:solidFill>
              </a:rPr>
              <a:t>commodo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lessequisl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diat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ercipis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nonum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dolor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sequi</a:t>
            </a:r>
            <a:r>
              <a:rPr lang="en-AU" sz="3200" dirty="0">
                <a:solidFill>
                  <a:schemeClr val="bg1"/>
                </a:solidFill>
              </a:rPr>
              <a:t> et ipsum </a:t>
            </a:r>
            <a:r>
              <a:rPr lang="en-AU" sz="3200" dirty="0" err="1">
                <a:solidFill>
                  <a:schemeClr val="bg1"/>
                </a:solidFill>
              </a:rPr>
              <a:t>essim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irit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vulla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 err="1">
                <a:solidFill>
                  <a:schemeClr val="bg1"/>
                </a:solidFill>
              </a:rPr>
              <a:t>Idui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ea</a:t>
            </a:r>
            <a:r>
              <a:rPr lang="en-AU" sz="3200" dirty="0">
                <a:solidFill>
                  <a:schemeClr val="bg1"/>
                </a:solidFill>
              </a:rPr>
              <a:t> con </a:t>
            </a:r>
            <a:r>
              <a:rPr lang="en-AU" sz="3200" dirty="0" err="1">
                <a:solidFill>
                  <a:schemeClr val="bg1"/>
                </a:solidFill>
              </a:rPr>
              <a:t>utem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euguera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essecte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sed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te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ver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si</a:t>
            </a:r>
            <a:r>
              <a:rPr lang="en-AU" sz="3200" dirty="0">
                <a:solidFill>
                  <a:schemeClr val="bg1"/>
                </a:solidFill>
              </a:rPr>
              <a:t>. </a:t>
            </a:r>
            <a:r>
              <a:rPr lang="en-AU" sz="3200" dirty="0" err="1">
                <a:solidFill>
                  <a:schemeClr val="bg1"/>
                </a:solidFill>
              </a:rPr>
              <a:t>Quat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cor</a:t>
            </a:r>
            <a:r>
              <a:rPr lang="en-AU" sz="3200" dirty="0">
                <a:solidFill>
                  <a:schemeClr val="bg1"/>
                </a:solidFill>
              </a:rPr>
              <a:t> se </a:t>
            </a:r>
            <a:r>
              <a:rPr lang="en-AU" sz="3200" dirty="0" err="1">
                <a:solidFill>
                  <a:schemeClr val="bg1"/>
                </a:solidFill>
              </a:rPr>
              <a:t>volorem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zzril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ipis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numsandreet</a:t>
            </a:r>
            <a:r>
              <a:rPr lang="en-AU" sz="3200" dirty="0">
                <a:solidFill>
                  <a:schemeClr val="bg1"/>
                </a:solidFill>
              </a:rPr>
              <a:t> alit </a:t>
            </a:r>
            <a:r>
              <a:rPr lang="en-AU" sz="3200" dirty="0" err="1">
                <a:solidFill>
                  <a:schemeClr val="bg1"/>
                </a:solidFill>
              </a:rPr>
              <a:t>wismolo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boreet</a:t>
            </a:r>
            <a:r>
              <a:rPr lang="en-AU" sz="3200" dirty="0">
                <a:solidFill>
                  <a:schemeClr val="bg1"/>
                </a:solidFill>
              </a:rPr>
              <a:t> at, </a:t>
            </a:r>
            <a:r>
              <a:rPr lang="en-AU" sz="3200" dirty="0" err="1">
                <a:solidFill>
                  <a:schemeClr val="bg1"/>
                </a:solidFill>
              </a:rPr>
              <a:t>volobor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erosto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odolese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quismod</a:t>
            </a:r>
            <a:r>
              <a:rPr lang="en-AU" sz="3200" dirty="0">
                <a:solidFill>
                  <a:schemeClr val="bg1"/>
                </a:solidFill>
              </a:rPr>
              <a:t> mod </a:t>
            </a:r>
            <a:r>
              <a:rPr lang="en-AU" sz="3200" dirty="0" err="1">
                <a:solidFill>
                  <a:schemeClr val="bg1"/>
                </a:solidFill>
              </a:rPr>
              <a:t>magnisis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niatet</a:t>
            </a:r>
            <a:r>
              <a:rPr lang="en-AU" sz="3200" dirty="0">
                <a:solidFill>
                  <a:schemeClr val="bg1"/>
                </a:solidFill>
              </a:rPr>
              <a:t>, </a:t>
            </a:r>
            <a:r>
              <a:rPr lang="en-AU" sz="3200" dirty="0" err="1">
                <a:solidFill>
                  <a:schemeClr val="bg1"/>
                </a:solidFill>
              </a:rPr>
              <a:t>sustion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umsandre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mincilit</a:t>
            </a:r>
            <a:r>
              <a:rPr lang="en-AU" sz="3200" dirty="0">
                <a:solidFill>
                  <a:schemeClr val="bg1"/>
                </a:solidFill>
              </a:rPr>
              <a:t> ad </a:t>
            </a:r>
            <a:r>
              <a:rPr lang="en-AU" sz="3200" dirty="0" err="1">
                <a:solidFill>
                  <a:schemeClr val="bg1"/>
                </a:solidFill>
              </a:rPr>
              <a:t>dolutet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err="1">
                <a:solidFill>
                  <a:schemeClr val="bg1"/>
                </a:solidFill>
              </a:rPr>
              <a:t>eummolorero</a:t>
            </a:r>
            <a:r>
              <a:rPr lang="en-A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80009"/>
            <a:ext cx="8661030" cy="19355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724" y="781355"/>
            <a:ext cx="6573765" cy="193289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25328801" y="472910"/>
            <a:ext cx="21710484" cy="7132532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r>
              <a:rPr lang="en-US" sz="6500" b="1" dirty="0"/>
              <a:t>General Notes:</a:t>
            </a:r>
          </a:p>
          <a:p>
            <a:endParaRPr lang="en-US" sz="6500" dirty="0"/>
          </a:p>
          <a:p>
            <a:r>
              <a:rPr lang="en-US" sz="6500" dirty="0"/>
              <a:t>- Please ensure all images used are of high printing quality and not pixelated. </a:t>
            </a:r>
          </a:p>
          <a:p>
            <a:endParaRPr lang="en-US" sz="6500" dirty="0"/>
          </a:p>
          <a:p>
            <a:pPr marL="857250" indent="-857250">
              <a:buFontTx/>
              <a:buChar char="-"/>
            </a:pPr>
            <a:r>
              <a:rPr lang="en-US" sz="6500" dirty="0"/>
              <a:t>Texts can be </a:t>
            </a:r>
            <a:r>
              <a:rPr lang="en-US" sz="6500" dirty="0">
                <a:solidFill>
                  <a:srgbClr val="0E6C31"/>
                </a:solidFill>
              </a:rPr>
              <a:t>Helvetica</a:t>
            </a:r>
            <a:r>
              <a:rPr lang="en-US" sz="6500" dirty="0"/>
              <a:t> Neue, Century Gothic, Oxygen or Calibri.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70610" y="40048467"/>
            <a:ext cx="15162372" cy="3131437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r>
              <a:rPr lang="en-US" sz="6500" b="1" dirty="0"/>
              <a:t>Acknowledgements:</a:t>
            </a:r>
          </a:p>
          <a:p>
            <a:r>
              <a:rPr lang="en-US" sz="6500" dirty="0"/>
              <a:t>- Insert logos of sponsors such as: ARC</a:t>
            </a:r>
          </a:p>
          <a:p>
            <a:endParaRPr lang="en-US" sz="6500" dirty="0"/>
          </a:p>
        </p:txBody>
      </p:sp>
      <p:sp>
        <p:nvSpPr>
          <p:cNvPr id="43" name="TextBox 42"/>
          <p:cNvSpPr txBox="1"/>
          <p:nvPr/>
        </p:nvSpPr>
        <p:spPr>
          <a:xfrm>
            <a:off x="-25392222" y="14761102"/>
            <a:ext cx="21710484" cy="16134996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r>
              <a:rPr lang="en-US" sz="6500" b="1" dirty="0"/>
              <a:t>General Structure:</a:t>
            </a:r>
          </a:p>
          <a:p>
            <a:endParaRPr lang="en-US" sz="6500" dirty="0"/>
          </a:p>
          <a:p>
            <a:pPr marL="857250" indent="-857250">
              <a:buFontTx/>
              <a:buChar char="-"/>
            </a:pPr>
            <a:r>
              <a:rPr lang="en-US" sz="6500" dirty="0"/>
              <a:t>Title: centered, font size 100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Authors: centered, font size 72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Affiliations: centered, font size 48.</a:t>
            </a:r>
          </a:p>
          <a:p>
            <a:endParaRPr lang="en-US" sz="6500" dirty="0"/>
          </a:p>
          <a:p>
            <a:pPr marL="857250" indent="-857250">
              <a:buFontTx/>
              <a:buChar char="-"/>
            </a:pPr>
            <a:r>
              <a:rPr lang="en-US" sz="6500" dirty="0"/>
              <a:t>Abstract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Background / Introduction: leading to research questions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Methods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Results and Discussion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Conclusions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References</a:t>
            </a:r>
          </a:p>
          <a:p>
            <a:pPr marL="857250" indent="-857250">
              <a:buFontTx/>
              <a:buChar char="-"/>
            </a:pPr>
            <a:endParaRPr lang="en-US" sz="6500" dirty="0"/>
          </a:p>
          <a:p>
            <a:r>
              <a:rPr lang="en-US" sz="6500" dirty="0"/>
              <a:t>General text should be no smaller than 32pt, large headings 60pt or 44pt, </a:t>
            </a:r>
            <a:r>
              <a:rPr lang="en-US" sz="6500"/>
              <a:t>using cyan </a:t>
            </a:r>
            <a:r>
              <a:rPr lang="en-US" sz="6500" dirty="0"/>
              <a:t>(RGB: 89, 202, 2019)</a:t>
            </a:r>
          </a:p>
          <a:p>
            <a:endParaRPr lang="en-US" sz="6500" dirty="0"/>
          </a:p>
        </p:txBody>
      </p:sp>
      <p:sp>
        <p:nvSpPr>
          <p:cNvPr id="42" name="Rectangle 41"/>
          <p:cNvSpPr/>
          <p:nvPr/>
        </p:nvSpPr>
        <p:spPr>
          <a:xfrm>
            <a:off x="33025976" y="753035"/>
            <a:ext cx="21138777" cy="2641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146" y="15329745"/>
            <a:ext cx="5627034" cy="1936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746" y="15182588"/>
            <a:ext cx="5544270" cy="19332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005" y="11158052"/>
            <a:ext cx="3843083" cy="1926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424" y="18349131"/>
            <a:ext cx="6915444" cy="1936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709" y="18411347"/>
            <a:ext cx="5973952" cy="19368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13875" y="28279116"/>
            <a:ext cx="13227710" cy="8698177"/>
          </a:xfrm>
          <a:prstGeom prst="roundRect">
            <a:avLst>
              <a:gd name="adj" fmla="val 73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ounded Rectangle 35"/>
          <p:cNvSpPr/>
          <p:nvPr/>
        </p:nvSpPr>
        <p:spPr>
          <a:xfrm>
            <a:off x="16841334" y="11833691"/>
            <a:ext cx="5896872" cy="7605974"/>
          </a:xfrm>
          <a:prstGeom prst="roundRect">
            <a:avLst>
              <a:gd name="adj" fmla="val 1022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ounded Rectangle 37"/>
          <p:cNvSpPr/>
          <p:nvPr/>
        </p:nvSpPr>
        <p:spPr>
          <a:xfrm>
            <a:off x="23046575" y="11758764"/>
            <a:ext cx="5896872" cy="7605974"/>
          </a:xfrm>
          <a:prstGeom prst="roundRect">
            <a:avLst>
              <a:gd name="adj" fmla="val 1022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60" y="10957190"/>
            <a:ext cx="4552828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8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816</Words>
  <Application>Microsoft Macintosh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 </vt:lpstr>
      <vt:lpstr>Office Theme</vt:lpstr>
      <vt:lpstr>Poster Title for a Conference [100 pt]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Ruka</dc:creator>
  <cp:lastModifiedBy>Tich-Lam Nguyen</cp:lastModifiedBy>
  <cp:revision>48</cp:revision>
  <cp:lastPrinted>2017-06-08T22:53:33Z</cp:lastPrinted>
  <dcterms:created xsi:type="dcterms:W3CDTF">2017-04-28T00:03:51Z</dcterms:created>
  <dcterms:modified xsi:type="dcterms:W3CDTF">2021-08-10T09:26:33Z</dcterms:modified>
</cp:coreProperties>
</file>